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3"/>
  </p:notesMasterIdLst>
  <p:handoutMasterIdLst>
    <p:handoutMasterId r:id="rId24"/>
  </p:handoutMasterIdLst>
  <p:sldIdLst>
    <p:sldId id="256" r:id="rId5"/>
    <p:sldId id="266" r:id="rId6"/>
    <p:sldId id="302" r:id="rId7"/>
    <p:sldId id="308" r:id="rId8"/>
    <p:sldId id="337" r:id="rId9"/>
    <p:sldId id="359" r:id="rId10"/>
    <p:sldId id="360" r:id="rId11"/>
    <p:sldId id="355" r:id="rId12"/>
    <p:sldId id="361" r:id="rId13"/>
    <p:sldId id="363" r:id="rId14"/>
    <p:sldId id="362" r:id="rId15"/>
    <p:sldId id="364" r:id="rId16"/>
    <p:sldId id="365" r:id="rId17"/>
    <p:sldId id="366" r:id="rId18"/>
    <p:sldId id="367" r:id="rId19"/>
    <p:sldId id="314" r:id="rId20"/>
    <p:sldId id="315" r:id="rId21"/>
    <p:sldId id="29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1F0F8-1899-40C3-BE73-1EA2B527D210}" v="272" dt="2024-06-30T13:58:34.422"/>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1" autoAdjust="0"/>
    <p:restoredTop sz="73859" autoAdjust="0"/>
  </p:normalViewPr>
  <p:slideViewPr>
    <p:cSldViewPr snapToGrid="0" showGuides="1">
      <p:cViewPr varScale="1">
        <p:scale>
          <a:sx n="59" d="100"/>
          <a:sy n="59" d="100"/>
        </p:scale>
        <p:origin x="1541" y="29"/>
      </p:cViewPr>
      <p:guideLst/>
    </p:cSldViewPr>
  </p:slideViewPr>
  <p:outlineViewPr>
    <p:cViewPr>
      <p:scale>
        <a:sx n="33" d="100"/>
        <a:sy n="33" d="100"/>
      </p:scale>
      <p:origin x="0" y="-4982"/>
    </p:cViewPr>
  </p:outlineViewPr>
  <p:notesTextViewPr>
    <p:cViewPr>
      <p:scale>
        <a:sx n="125" d="100"/>
        <a:sy n="125" d="100"/>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ett Dotson" userId="1a14307b-489b-4588-9787-93a68c51524b" providerId="ADAL" clId="{7A5A8A9C-851E-4165-AF99-4DA0040BF77A}"/>
    <pc:docChg chg="undo redo custSel addSld delSld modSld">
      <pc:chgData name="Rhett Dotson" userId="1a14307b-489b-4588-9787-93a68c51524b" providerId="ADAL" clId="{7A5A8A9C-851E-4165-AF99-4DA0040BF77A}" dt="2024-06-23T13:43:09.278" v="12462" actId="20577"/>
      <pc:docMkLst>
        <pc:docMk/>
      </pc:docMkLst>
      <pc:sldChg chg="modSp mod">
        <pc:chgData name="Rhett Dotson" userId="1a14307b-489b-4588-9787-93a68c51524b" providerId="ADAL" clId="{7A5A8A9C-851E-4165-AF99-4DA0040BF77A}" dt="2024-06-22T14:37:31.360" v="6642" actId="20577"/>
        <pc:sldMkLst>
          <pc:docMk/>
          <pc:sldMk cId="1039759085" sldId="256"/>
        </pc:sldMkLst>
        <pc:spChg chg="mod">
          <ac:chgData name="Rhett Dotson" userId="1a14307b-489b-4588-9787-93a68c51524b" providerId="ADAL" clId="{7A5A8A9C-851E-4165-AF99-4DA0040BF77A}" dt="2024-06-22T14:37:31.360" v="6642" actId="20577"/>
          <ac:spMkLst>
            <pc:docMk/>
            <pc:sldMk cId="1039759085" sldId="256"/>
            <ac:spMk id="8" creationId="{479F0267-9D1C-BDA9-A152-B01CD379FC92}"/>
          </ac:spMkLst>
        </pc:spChg>
      </pc:sldChg>
      <pc:sldChg chg="modSp mod">
        <pc:chgData name="Rhett Dotson" userId="1a14307b-489b-4588-9787-93a68c51524b" providerId="ADAL" clId="{7A5A8A9C-851E-4165-AF99-4DA0040BF77A}" dt="2024-06-23T13:26:29" v="11243" actId="2"/>
        <pc:sldMkLst>
          <pc:docMk/>
          <pc:sldMk cId="1721841647" sldId="266"/>
        </pc:sldMkLst>
        <pc:spChg chg="mod">
          <ac:chgData name="Rhett Dotson" userId="1a14307b-489b-4588-9787-93a68c51524b" providerId="ADAL" clId="{7A5A8A9C-851E-4165-AF99-4DA0040BF77A}" dt="2024-06-23T13:26:29" v="11243" actId="2"/>
          <ac:spMkLst>
            <pc:docMk/>
            <pc:sldMk cId="1721841647" sldId="266"/>
            <ac:spMk id="16" creationId="{B68E91FE-1E96-9012-B0A7-9E9605A1D060}"/>
          </ac:spMkLst>
        </pc:spChg>
      </pc:sldChg>
      <pc:sldChg chg="modSp mod">
        <pc:chgData name="Rhett Dotson" userId="1a14307b-489b-4588-9787-93a68c51524b" providerId="ADAL" clId="{7A5A8A9C-851E-4165-AF99-4DA0040BF77A}" dt="2024-06-22T15:54:55.801" v="9470" actId="20577"/>
        <pc:sldMkLst>
          <pc:docMk/>
          <pc:sldMk cId="3695820081" sldId="293"/>
        </pc:sldMkLst>
        <pc:spChg chg="mod">
          <ac:chgData name="Rhett Dotson" userId="1a14307b-489b-4588-9787-93a68c51524b" providerId="ADAL" clId="{7A5A8A9C-851E-4165-AF99-4DA0040BF77A}" dt="2024-06-22T15:54:55.801" v="9470" actId="20577"/>
          <ac:spMkLst>
            <pc:docMk/>
            <pc:sldMk cId="3695820081" sldId="293"/>
            <ac:spMk id="10" creationId="{C9475E86-FFB0-87BC-084C-C728916152B0}"/>
          </ac:spMkLst>
        </pc:spChg>
      </pc:sldChg>
      <pc:sldChg chg="addSp delSp modSp mod delAnim modAnim modNotesTx">
        <pc:chgData name="Rhett Dotson" userId="1a14307b-489b-4588-9787-93a68c51524b" providerId="ADAL" clId="{7A5A8A9C-851E-4165-AF99-4DA0040BF77A}" dt="2024-06-23T13:12:24.967" v="11136" actId="114"/>
        <pc:sldMkLst>
          <pc:docMk/>
          <pc:sldMk cId="2601716563" sldId="302"/>
        </pc:sldMkLst>
        <pc:spChg chg="add del mod">
          <ac:chgData name="Rhett Dotson" userId="1a14307b-489b-4588-9787-93a68c51524b" providerId="ADAL" clId="{7A5A8A9C-851E-4165-AF99-4DA0040BF77A}" dt="2024-06-22T14:37:37.050" v="6643" actId="478"/>
          <ac:spMkLst>
            <pc:docMk/>
            <pc:sldMk cId="2601716563" sldId="302"/>
            <ac:spMk id="3" creationId="{1490B922-B84D-11E6-D379-0DA042BBAA1C}"/>
          </ac:spMkLst>
        </pc:spChg>
        <pc:spChg chg="mod">
          <ac:chgData name="Rhett Dotson" userId="1a14307b-489b-4588-9787-93a68c51524b" providerId="ADAL" clId="{7A5A8A9C-851E-4165-AF99-4DA0040BF77A}" dt="2024-06-22T16:32:05.851" v="10960" actId="20577"/>
          <ac:spMkLst>
            <pc:docMk/>
            <pc:sldMk cId="2601716563" sldId="302"/>
            <ac:spMk id="4" creationId="{5AF06D57-BFDB-0D1F-1C0F-9092A930285A}"/>
          </ac:spMkLst>
        </pc:spChg>
        <pc:spChg chg="add mod">
          <ac:chgData name="Rhett Dotson" userId="1a14307b-489b-4588-9787-93a68c51524b" providerId="ADAL" clId="{7A5A8A9C-851E-4165-AF99-4DA0040BF77A}" dt="2024-06-23T13:12:24.967" v="11136" actId="114"/>
          <ac:spMkLst>
            <pc:docMk/>
            <pc:sldMk cId="2601716563" sldId="302"/>
            <ac:spMk id="5" creationId="{B8CF7F61-71C7-1EB8-C3A2-3EA6AA0B50E2}"/>
          </ac:spMkLst>
        </pc:spChg>
        <pc:spChg chg="del">
          <ac:chgData name="Rhett Dotson" userId="1a14307b-489b-4588-9787-93a68c51524b" providerId="ADAL" clId="{7A5A8A9C-851E-4165-AF99-4DA0040BF77A}" dt="2024-06-15T18:28:05.724" v="24" actId="478"/>
          <ac:spMkLst>
            <pc:docMk/>
            <pc:sldMk cId="2601716563" sldId="302"/>
            <ac:spMk id="8" creationId="{0778FF87-E798-C0B2-897B-889F7C9BF850}"/>
          </ac:spMkLst>
        </pc:spChg>
        <pc:picChg chg="add mod">
          <ac:chgData name="Rhett Dotson" userId="1a14307b-489b-4588-9787-93a68c51524b" providerId="ADAL" clId="{7A5A8A9C-851E-4165-AF99-4DA0040BF77A}" dt="2024-06-22T16:06:10.342" v="10768" actId="1076"/>
          <ac:picMkLst>
            <pc:docMk/>
            <pc:sldMk cId="2601716563" sldId="302"/>
            <ac:picMk id="7" creationId="{87B623CD-5A95-CFCA-692C-297AA71E12F2}"/>
          </ac:picMkLst>
        </pc:picChg>
        <pc:picChg chg="del">
          <ac:chgData name="Rhett Dotson" userId="1a14307b-489b-4588-9787-93a68c51524b" providerId="ADAL" clId="{7A5A8A9C-851E-4165-AF99-4DA0040BF77A}" dt="2024-06-15T18:28:07.719" v="25" actId="478"/>
          <ac:picMkLst>
            <pc:docMk/>
            <pc:sldMk cId="2601716563" sldId="302"/>
            <ac:picMk id="10" creationId="{E1266321-0108-71AE-4BBA-BB901DF5EEAA}"/>
          </ac:picMkLst>
        </pc:picChg>
        <pc:picChg chg="del">
          <ac:chgData name="Rhett Dotson" userId="1a14307b-489b-4588-9787-93a68c51524b" providerId="ADAL" clId="{7A5A8A9C-851E-4165-AF99-4DA0040BF77A}" dt="2024-06-15T18:28:07.719" v="25" actId="478"/>
          <ac:picMkLst>
            <pc:docMk/>
            <pc:sldMk cId="2601716563" sldId="302"/>
            <ac:picMk id="13" creationId="{83270BEA-430B-1DD6-F861-3461EFE8B202}"/>
          </ac:picMkLst>
        </pc:picChg>
        <pc:picChg chg="add del mod">
          <ac:chgData name="Rhett Dotson" userId="1a14307b-489b-4588-9787-93a68c51524b" providerId="ADAL" clId="{7A5A8A9C-851E-4165-AF99-4DA0040BF77A}" dt="2024-06-22T14:37:38.540" v="6644" actId="478"/>
          <ac:picMkLst>
            <pc:docMk/>
            <pc:sldMk cId="2601716563" sldId="302"/>
            <ac:picMk id="1026" creationId="{5E2006FF-CD52-F674-3DB6-F982E7C5ABA8}"/>
          </ac:picMkLst>
        </pc:picChg>
      </pc:sldChg>
      <pc:sldChg chg="del">
        <pc:chgData name="Rhett Dotson" userId="1a14307b-489b-4588-9787-93a68c51524b" providerId="ADAL" clId="{7A5A8A9C-851E-4165-AF99-4DA0040BF77A}" dt="2024-06-15T19:10:58.225" v="2753" actId="47"/>
        <pc:sldMkLst>
          <pc:docMk/>
          <pc:sldMk cId="1110859346" sldId="303"/>
        </pc:sldMkLst>
      </pc:sldChg>
      <pc:sldChg chg="addSp delSp modSp mod modClrScheme modAnim chgLayout modNotesTx">
        <pc:chgData name="Rhett Dotson" userId="1a14307b-489b-4588-9787-93a68c51524b" providerId="ADAL" clId="{7A5A8A9C-851E-4165-AF99-4DA0040BF77A}" dt="2024-06-23T13:30:20.434" v="11767" actId="20577"/>
        <pc:sldMkLst>
          <pc:docMk/>
          <pc:sldMk cId="3464330903" sldId="304"/>
        </pc:sldMkLst>
        <pc:spChg chg="del">
          <ac:chgData name="Rhett Dotson" userId="1a14307b-489b-4588-9787-93a68c51524b" providerId="ADAL" clId="{7A5A8A9C-851E-4165-AF99-4DA0040BF77A}" dt="2024-06-15T18:57:27.320" v="1333" actId="478"/>
          <ac:spMkLst>
            <pc:docMk/>
            <pc:sldMk cId="3464330903" sldId="304"/>
            <ac:spMk id="3" creationId="{5632A971-3A58-4F15-3750-C7409C74C296}"/>
          </ac:spMkLst>
        </pc:spChg>
        <pc:spChg chg="add del mod">
          <ac:chgData name="Rhett Dotson" userId="1a14307b-489b-4588-9787-93a68c51524b" providerId="ADAL" clId="{7A5A8A9C-851E-4165-AF99-4DA0040BF77A}" dt="2024-06-22T14:42:14.647" v="6933" actId="700"/>
          <ac:spMkLst>
            <pc:docMk/>
            <pc:sldMk cId="3464330903" sldId="304"/>
            <ac:spMk id="3" creationId="{6177A312-A843-2482-8E26-E487C719543E}"/>
          </ac:spMkLst>
        </pc:spChg>
        <pc:spChg chg="mod ord">
          <ac:chgData name="Rhett Dotson" userId="1a14307b-489b-4588-9787-93a68c51524b" providerId="ADAL" clId="{7A5A8A9C-851E-4165-AF99-4DA0040BF77A}" dt="2024-06-22T14:45:53.877" v="7406" actId="20577"/>
          <ac:spMkLst>
            <pc:docMk/>
            <pc:sldMk cId="3464330903" sldId="304"/>
            <ac:spMk id="4" creationId="{24C7A42C-5857-26D8-1100-450EAC4A8FF8}"/>
          </ac:spMkLst>
        </pc:spChg>
        <pc:spChg chg="add del mod">
          <ac:chgData name="Rhett Dotson" userId="1a14307b-489b-4588-9787-93a68c51524b" providerId="ADAL" clId="{7A5A8A9C-851E-4165-AF99-4DA0040BF77A}" dt="2024-06-22T14:38:31.326" v="6695" actId="478"/>
          <ac:spMkLst>
            <pc:docMk/>
            <pc:sldMk cId="3464330903" sldId="304"/>
            <ac:spMk id="5" creationId="{4E7EFFC8-1868-2D29-EFDA-8AAEC27E4CB6}"/>
          </ac:spMkLst>
        </pc:spChg>
        <pc:spChg chg="mod ord">
          <ac:chgData name="Rhett Dotson" userId="1a14307b-489b-4588-9787-93a68c51524b" providerId="ADAL" clId="{7A5A8A9C-851E-4165-AF99-4DA0040BF77A}" dt="2024-06-22T14:42:29.058" v="6936" actId="700"/>
          <ac:spMkLst>
            <pc:docMk/>
            <pc:sldMk cId="3464330903" sldId="304"/>
            <ac:spMk id="6" creationId="{2BC3F5FD-ACE7-E86F-1316-CE678BD6F075}"/>
          </ac:spMkLst>
        </pc:spChg>
        <pc:spChg chg="add del mod ord">
          <ac:chgData name="Rhett Dotson" userId="1a14307b-489b-4588-9787-93a68c51524b" providerId="ADAL" clId="{7A5A8A9C-851E-4165-AF99-4DA0040BF77A}" dt="2024-06-22T14:42:29.058" v="6936" actId="700"/>
          <ac:spMkLst>
            <pc:docMk/>
            <pc:sldMk cId="3464330903" sldId="304"/>
            <ac:spMk id="7" creationId="{F3B8B121-3147-C5AD-9643-EA5F0FEFCB0F}"/>
          </ac:spMkLst>
        </pc:spChg>
        <pc:spChg chg="add del mod ord">
          <ac:chgData name="Rhett Dotson" userId="1a14307b-489b-4588-9787-93a68c51524b" providerId="ADAL" clId="{7A5A8A9C-851E-4165-AF99-4DA0040BF77A}" dt="2024-06-22T15:12:00.663" v="8049" actId="27636"/>
          <ac:spMkLst>
            <pc:docMk/>
            <pc:sldMk cId="3464330903" sldId="304"/>
            <ac:spMk id="8" creationId="{6E60F00E-FA4A-E2D8-0537-F3635F57DDBB}"/>
          </ac:spMkLst>
        </pc:spChg>
        <pc:spChg chg="add del mod ord">
          <ac:chgData name="Rhett Dotson" userId="1a14307b-489b-4588-9787-93a68c51524b" providerId="ADAL" clId="{7A5A8A9C-851E-4165-AF99-4DA0040BF77A}" dt="2024-06-23T13:18:23.065" v="11225" actId="14100"/>
          <ac:spMkLst>
            <pc:docMk/>
            <pc:sldMk cId="3464330903" sldId="304"/>
            <ac:spMk id="9" creationId="{43748724-CABA-8F37-089B-6E61D2945609}"/>
          </ac:spMkLst>
        </pc:spChg>
      </pc:sldChg>
      <pc:sldChg chg="modSp mod modNotesTx">
        <pc:chgData name="Rhett Dotson" userId="1a14307b-489b-4588-9787-93a68c51524b" providerId="ADAL" clId="{7A5A8A9C-851E-4165-AF99-4DA0040BF77A}" dt="2024-06-22T14:38:45.050" v="6699" actId="20577"/>
        <pc:sldMkLst>
          <pc:docMk/>
          <pc:sldMk cId="418772829" sldId="308"/>
        </pc:sldMkLst>
        <pc:spChg chg="mod">
          <ac:chgData name="Rhett Dotson" userId="1a14307b-489b-4588-9787-93a68c51524b" providerId="ADAL" clId="{7A5A8A9C-851E-4165-AF99-4DA0040BF77A}" dt="2024-06-22T14:37:49.294" v="6670" actId="20577"/>
          <ac:spMkLst>
            <pc:docMk/>
            <pc:sldMk cId="418772829" sldId="308"/>
            <ac:spMk id="2" creationId="{90CB658D-5B7E-D0C2-4B57-CC0A4944751F}"/>
          </ac:spMkLst>
        </pc:spChg>
        <pc:spChg chg="mod">
          <ac:chgData name="Rhett Dotson" userId="1a14307b-489b-4588-9787-93a68c51524b" providerId="ADAL" clId="{7A5A8A9C-851E-4165-AF99-4DA0040BF77A}" dt="2024-06-22T14:38:23.226" v="6691" actId="20577"/>
          <ac:spMkLst>
            <pc:docMk/>
            <pc:sldMk cId="418772829" sldId="308"/>
            <ac:spMk id="3" creationId="{4E30277E-5FA8-A79C-5522-52DF9F959B82}"/>
          </ac:spMkLst>
        </pc:spChg>
      </pc:sldChg>
      <pc:sldChg chg="del">
        <pc:chgData name="Rhett Dotson" userId="1a14307b-489b-4588-9787-93a68c51524b" providerId="ADAL" clId="{7A5A8A9C-851E-4165-AF99-4DA0040BF77A}" dt="2024-06-15T19:10:58.225" v="2753" actId="47"/>
        <pc:sldMkLst>
          <pc:docMk/>
          <pc:sldMk cId="2152998337" sldId="309"/>
        </pc:sldMkLst>
      </pc:sldChg>
      <pc:sldChg chg="modSp mod">
        <pc:chgData name="Rhett Dotson" userId="1a14307b-489b-4588-9787-93a68c51524b" providerId="ADAL" clId="{7A5A8A9C-851E-4165-AF99-4DA0040BF77A}" dt="2024-06-22T15:53:45.508" v="9414" actId="20577"/>
        <pc:sldMkLst>
          <pc:docMk/>
          <pc:sldMk cId="1618443485" sldId="314"/>
        </pc:sldMkLst>
        <pc:spChg chg="mod">
          <ac:chgData name="Rhett Dotson" userId="1a14307b-489b-4588-9787-93a68c51524b" providerId="ADAL" clId="{7A5A8A9C-851E-4165-AF99-4DA0040BF77A}" dt="2024-06-22T15:53:45.508" v="9414" actId="20577"/>
          <ac:spMkLst>
            <pc:docMk/>
            <pc:sldMk cId="1618443485" sldId="314"/>
            <ac:spMk id="4" creationId="{DC15C903-DDEE-533E-5E2D-5F2A6E3F7746}"/>
          </ac:spMkLst>
        </pc:spChg>
      </pc:sldChg>
      <pc:sldChg chg="addSp delSp modSp mod modClrScheme delAnim modAnim chgLayout modNotesTx">
        <pc:chgData name="Rhett Dotson" userId="1a14307b-489b-4588-9787-93a68c51524b" providerId="ADAL" clId="{7A5A8A9C-851E-4165-AF99-4DA0040BF77A}" dt="2024-06-23T13:43:09.278" v="12462" actId="20577"/>
        <pc:sldMkLst>
          <pc:docMk/>
          <pc:sldMk cId="3648169331" sldId="315"/>
        </pc:sldMkLst>
        <pc:spChg chg="add del mod">
          <ac:chgData name="Rhett Dotson" userId="1a14307b-489b-4588-9787-93a68c51524b" providerId="ADAL" clId="{7A5A8A9C-851E-4165-AF99-4DA0040BF77A}" dt="2024-06-22T15:53:48.908" v="9415" actId="478"/>
          <ac:spMkLst>
            <pc:docMk/>
            <pc:sldMk cId="3648169331" sldId="315"/>
            <ac:spMk id="3" creationId="{B1FE99F0-A9F2-2289-82C6-03AB5484C9A5}"/>
          </ac:spMkLst>
        </pc:spChg>
        <pc:spChg chg="mod ord">
          <ac:chgData name="Rhett Dotson" userId="1a14307b-489b-4588-9787-93a68c51524b" providerId="ADAL" clId="{7A5A8A9C-851E-4165-AF99-4DA0040BF77A}" dt="2024-06-22T15:57:28.894" v="9507" actId="700"/>
          <ac:spMkLst>
            <pc:docMk/>
            <pc:sldMk cId="3648169331" sldId="315"/>
            <ac:spMk id="4" creationId="{31DFBD71-6A9B-8A9F-80DD-8E1E2461B198}"/>
          </ac:spMkLst>
        </pc:spChg>
        <pc:spChg chg="add del mod ord">
          <ac:chgData name="Rhett Dotson" userId="1a14307b-489b-4588-9787-93a68c51524b" providerId="ADAL" clId="{7A5A8A9C-851E-4165-AF99-4DA0040BF77A}" dt="2024-06-22T15:57:18.097" v="9471" actId="700"/>
          <ac:spMkLst>
            <pc:docMk/>
            <pc:sldMk cId="3648169331" sldId="315"/>
            <ac:spMk id="5" creationId="{1F0E30ED-45E4-12B9-3579-33145B0722BC}"/>
          </ac:spMkLst>
        </pc:spChg>
        <pc:spChg chg="del">
          <ac:chgData name="Rhett Dotson" userId="1a14307b-489b-4588-9787-93a68c51524b" providerId="ADAL" clId="{7A5A8A9C-851E-4165-AF99-4DA0040BF77A}" dt="2024-06-15T20:05:38.848" v="5442" actId="478"/>
          <ac:spMkLst>
            <pc:docMk/>
            <pc:sldMk cId="3648169331" sldId="315"/>
            <ac:spMk id="5" creationId="{C3F039BC-192C-3304-4562-D3FAFC7B9334}"/>
          </ac:spMkLst>
        </pc:spChg>
        <pc:spChg chg="mod ord">
          <ac:chgData name="Rhett Dotson" userId="1a14307b-489b-4588-9787-93a68c51524b" providerId="ADAL" clId="{7A5A8A9C-851E-4165-AF99-4DA0040BF77A}" dt="2024-06-22T15:57:28.894" v="9507" actId="700"/>
          <ac:spMkLst>
            <pc:docMk/>
            <pc:sldMk cId="3648169331" sldId="315"/>
            <ac:spMk id="6" creationId="{C702FAC5-9DF9-FB07-33AE-BC6A0353A89A}"/>
          </ac:spMkLst>
        </pc:spChg>
        <pc:spChg chg="add del mod ord">
          <ac:chgData name="Rhett Dotson" userId="1a14307b-489b-4588-9787-93a68c51524b" providerId="ADAL" clId="{7A5A8A9C-851E-4165-AF99-4DA0040BF77A}" dt="2024-06-22T15:57:28.894" v="9507" actId="700"/>
          <ac:spMkLst>
            <pc:docMk/>
            <pc:sldMk cId="3648169331" sldId="315"/>
            <ac:spMk id="7" creationId="{E89B4EBA-306E-8C68-D3C3-DE9ADDB874E9}"/>
          </ac:spMkLst>
        </pc:spChg>
        <pc:spChg chg="add del mod ord">
          <ac:chgData name="Rhett Dotson" userId="1a14307b-489b-4588-9787-93a68c51524b" providerId="ADAL" clId="{7A5A8A9C-851E-4165-AF99-4DA0040BF77A}" dt="2024-06-22T15:57:28.894" v="9507" actId="700"/>
          <ac:spMkLst>
            <pc:docMk/>
            <pc:sldMk cId="3648169331" sldId="315"/>
            <ac:spMk id="8" creationId="{766EAB34-CDDF-F229-11CC-A17824BA7063}"/>
          </ac:spMkLst>
        </pc:spChg>
        <pc:spChg chg="add mod ord">
          <ac:chgData name="Rhett Dotson" userId="1a14307b-489b-4588-9787-93a68c51524b" providerId="ADAL" clId="{7A5A8A9C-851E-4165-AF99-4DA0040BF77A}" dt="2024-06-22T15:57:31.355" v="9513" actId="20577"/>
          <ac:spMkLst>
            <pc:docMk/>
            <pc:sldMk cId="3648169331" sldId="315"/>
            <ac:spMk id="9" creationId="{1C683079-9E4B-DB38-3BFD-41F63F44F779}"/>
          </ac:spMkLst>
        </pc:spChg>
        <pc:spChg chg="add mod ord">
          <ac:chgData name="Rhett Dotson" userId="1a14307b-489b-4588-9787-93a68c51524b" providerId="ADAL" clId="{7A5A8A9C-851E-4165-AF99-4DA0040BF77A}" dt="2024-06-23T13:35:31.022" v="12256" actId="20577"/>
          <ac:spMkLst>
            <pc:docMk/>
            <pc:sldMk cId="3648169331" sldId="315"/>
            <ac:spMk id="10" creationId="{4EFEB70A-E9C0-7498-73EC-D9F82D7DDCEE}"/>
          </ac:spMkLst>
        </pc:spChg>
        <pc:spChg chg="add mod ord">
          <ac:chgData name="Rhett Dotson" userId="1a14307b-489b-4588-9787-93a68c51524b" providerId="ADAL" clId="{7A5A8A9C-851E-4165-AF99-4DA0040BF77A}" dt="2024-06-22T15:59:36.768" v="9920" actId="20577"/>
          <ac:spMkLst>
            <pc:docMk/>
            <pc:sldMk cId="3648169331" sldId="315"/>
            <ac:spMk id="11" creationId="{A0C48FD9-2790-5724-36CB-D6253F6E0481}"/>
          </ac:spMkLst>
        </pc:spChg>
        <pc:spChg chg="add mod ord">
          <ac:chgData name="Rhett Dotson" userId="1a14307b-489b-4588-9787-93a68c51524b" providerId="ADAL" clId="{7A5A8A9C-851E-4165-AF99-4DA0040BF77A}" dt="2024-06-23T13:35:28.389" v="12254" actId="20577"/>
          <ac:spMkLst>
            <pc:docMk/>
            <pc:sldMk cId="3648169331" sldId="315"/>
            <ac:spMk id="12" creationId="{C80AC7D5-CE0B-4B6B-AF57-12DE129C5506}"/>
          </ac:spMkLst>
        </pc:spChg>
      </pc:sldChg>
      <pc:sldChg chg="del">
        <pc:chgData name="Rhett Dotson" userId="1a14307b-489b-4588-9787-93a68c51524b" providerId="ADAL" clId="{7A5A8A9C-851E-4165-AF99-4DA0040BF77A}" dt="2024-06-15T19:10:58.225" v="2753" actId="47"/>
        <pc:sldMkLst>
          <pc:docMk/>
          <pc:sldMk cId="3079837640" sldId="322"/>
        </pc:sldMkLst>
      </pc:sldChg>
      <pc:sldChg chg="del">
        <pc:chgData name="Rhett Dotson" userId="1a14307b-489b-4588-9787-93a68c51524b" providerId="ADAL" clId="{7A5A8A9C-851E-4165-AF99-4DA0040BF77A}" dt="2024-06-15T19:10:58.225" v="2753" actId="47"/>
        <pc:sldMkLst>
          <pc:docMk/>
          <pc:sldMk cId="4203266281" sldId="323"/>
        </pc:sldMkLst>
      </pc:sldChg>
      <pc:sldChg chg="del">
        <pc:chgData name="Rhett Dotson" userId="1a14307b-489b-4588-9787-93a68c51524b" providerId="ADAL" clId="{7A5A8A9C-851E-4165-AF99-4DA0040BF77A}" dt="2024-06-15T19:05:21.114" v="2153" actId="47"/>
        <pc:sldMkLst>
          <pc:docMk/>
          <pc:sldMk cId="988351800" sldId="327"/>
        </pc:sldMkLst>
      </pc:sldChg>
      <pc:sldChg chg="del">
        <pc:chgData name="Rhett Dotson" userId="1a14307b-489b-4588-9787-93a68c51524b" providerId="ADAL" clId="{7A5A8A9C-851E-4165-AF99-4DA0040BF77A}" dt="2024-06-15T20:05:41.061" v="5443" actId="47"/>
        <pc:sldMkLst>
          <pc:docMk/>
          <pc:sldMk cId="4155379520" sldId="332"/>
        </pc:sldMkLst>
      </pc:sldChg>
      <pc:sldChg chg="del">
        <pc:chgData name="Rhett Dotson" userId="1a14307b-489b-4588-9787-93a68c51524b" providerId="ADAL" clId="{7A5A8A9C-851E-4165-AF99-4DA0040BF77A}" dt="2024-06-15T19:10:58.225" v="2753" actId="47"/>
        <pc:sldMkLst>
          <pc:docMk/>
          <pc:sldMk cId="2650818705" sldId="333"/>
        </pc:sldMkLst>
      </pc:sldChg>
      <pc:sldChg chg="del">
        <pc:chgData name="Rhett Dotson" userId="1a14307b-489b-4588-9787-93a68c51524b" providerId="ADAL" clId="{7A5A8A9C-851E-4165-AF99-4DA0040BF77A}" dt="2024-06-15T19:05:21.114" v="2153" actId="47"/>
        <pc:sldMkLst>
          <pc:docMk/>
          <pc:sldMk cId="2304870443" sldId="336"/>
        </pc:sldMkLst>
      </pc:sldChg>
      <pc:sldChg chg="addSp delSp modSp new add del mod modClrScheme modAnim chgLayout">
        <pc:chgData name="Rhett Dotson" userId="1a14307b-489b-4588-9787-93a68c51524b" providerId="ADAL" clId="{7A5A8A9C-851E-4165-AF99-4DA0040BF77A}" dt="2024-06-23T13:17:04.562" v="11183" actId="20577"/>
        <pc:sldMkLst>
          <pc:docMk/>
          <pc:sldMk cId="836319177" sldId="337"/>
        </pc:sldMkLst>
        <pc:spChg chg="del mod ord">
          <ac:chgData name="Rhett Dotson" userId="1a14307b-489b-4588-9787-93a68c51524b" providerId="ADAL" clId="{7A5A8A9C-851E-4165-AF99-4DA0040BF77A}" dt="2024-06-15T18:35:08.880" v="765" actId="700"/>
          <ac:spMkLst>
            <pc:docMk/>
            <pc:sldMk cId="836319177" sldId="337"/>
            <ac:spMk id="2" creationId="{8C402DA0-D12C-71AE-7082-F693AFE2AC39}"/>
          </ac:spMkLst>
        </pc:spChg>
        <pc:spChg chg="add del mod ord">
          <ac:chgData name="Rhett Dotson" userId="1a14307b-489b-4588-9787-93a68c51524b" providerId="ADAL" clId="{7A5A8A9C-851E-4165-AF99-4DA0040BF77A}" dt="2024-06-22T14:39:53.906" v="6700" actId="700"/>
          <ac:spMkLst>
            <pc:docMk/>
            <pc:sldMk cId="836319177" sldId="337"/>
            <ac:spMk id="3" creationId="{5E1DAF83-4218-0718-4055-1F12E2AF793B}"/>
          </ac:spMkLst>
        </pc:spChg>
        <pc:spChg chg="del mod ord">
          <ac:chgData name="Rhett Dotson" userId="1a14307b-489b-4588-9787-93a68c51524b" providerId="ADAL" clId="{7A5A8A9C-851E-4165-AF99-4DA0040BF77A}" dt="2024-06-15T18:35:08.880" v="765" actId="700"/>
          <ac:spMkLst>
            <pc:docMk/>
            <pc:sldMk cId="836319177" sldId="337"/>
            <ac:spMk id="3" creationId="{EA0E03BB-39B4-EA66-5C35-6BABFF359B93}"/>
          </ac:spMkLst>
        </pc:spChg>
        <pc:spChg chg="mod ord">
          <ac:chgData name="Rhett Dotson" userId="1a14307b-489b-4588-9787-93a68c51524b" providerId="ADAL" clId="{7A5A8A9C-851E-4165-AF99-4DA0040BF77A}" dt="2024-06-22T14:39:53.906" v="6700" actId="700"/>
          <ac:spMkLst>
            <pc:docMk/>
            <pc:sldMk cId="836319177" sldId="337"/>
            <ac:spMk id="4" creationId="{4200406B-928A-932C-C4D8-8EB40A35EA84}"/>
          </ac:spMkLst>
        </pc:spChg>
        <pc:spChg chg="add mod ord">
          <ac:chgData name="Rhett Dotson" userId="1a14307b-489b-4588-9787-93a68c51524b" providerId="ADAL" clId="{7A5A8A9C-851E-4165-AF99-4DA0040BF77A}" dt="2024-06-22T14:45:45.867" v="7399" actId="20577"/>
          <ac:spMkLst>
            <pc:docMk/>
            <pc:sldMk cId="836319177" sldId="337"/>
            <ac:spMk id="5" creationId="{DEB4EC76-60AF-DB68-5A29-7241313A212B}"/>
          </ac:spMkLst>
        </pc:spChg>
        <pc:spChg chg="add del mod ord">
          <ac:chgData name="Rhett Dotson" userId="1a14307b-489b-4588-9787-93a68c51524b" providerId="ADAL" clId="{7A5A8A9C-851E-4165-AF99-4DA0040BF77A}" dt="2024-06-22T14:38:29.078" v="6694" actId="478"/>
          <ac:spMkLst>
            <pc:docMk/>
            <pc:sldMk cId="836319177" sldId="337"/>
            <ac:spMk id="6" creationId="{3FCF79E3-BE4D-3185-15C9-A7C853407C49}"/>
          </ac:spMkLst>
        </pc:spChg>
        <pc:spChg chg="add mod ord">
          <ac:chgData name="Rhett Dotson" userId="1a14307b-489b-4588-9787-93a68c51524b" providerId="ADAL" clId="{7A5A8A9C-851E-4165-AF99-4DA0040BF77A}" dt="2024-06-22T14:40:12.805" v="6719" actId="255"/>
          <ac:spMkLst>
            <pc:docMk/>
            <pc:sldMk cId="836319177" sldId="337"/>
            <ac:spMk id="7" creationId="{21D1B8E0-A5B1-DB9D-8D14-55D1D0681FD7}"/>
          </ac:spMkLst>
        </pc:spChg>
        <pc:spChg chg="add mod ord">
          <ac:chgData name="Rhett Dotson" userId="1a14307b-489b-4588-9787-93a68c51524b" providerId="ADAL" clId="{7A5A8A9C-851E-4165-AF99-4DA0040BF77A}" dt="2024-06-23T13:17:04.562" v="11183" actId="20577"/>
          <ac:spMkLst>
            <pc:docMk/>
            <pc:sldMk cId="836319177" sldId="337"/>
            <ac:spMk id="8" creationId="{1DEF652C-8E44-BF6D-A0EA-34971C673E75}"/>
          </ac:spMkLst>
        </pc:spChg>
      </pc:sldChg>
      <pc:sldChg chg="del">
        <pc:chgData name="Rhett Dotson" userId="1a14307b-489b-4588-9787-93a68c51524b" providerId="ADAL" clId="{7A5A8A9C-851E-4165-AF99-4DA0040BF77A}" dt="2024-06-15T18:35:02.278" v="763" actId="47"/>
        <pc:sldMkLst>
          <pc:docMk/>
          <pc:sldMk cId="879105270" sldId="337"/>
        </pc:sldMkLst>
      </pc:sldChg>
      <pc:sldChg chg="addSp delSp modSp new del mod modClrScheme chgLayout">
        <pc:chgData name="Rhett Dotson" userId="1a14307b-489b-4588-9787-93a68c51524b" providerId="ADAL" clId="{7A5A8A9C-851E-4165-AF99-4DA0040BF77A}" dt="2024-06-22T14:38:33.275" v="6696" actId="47"/>
        <pc:sldMkLst>
          <pc:docMk/>
          <pc:sldMk cId="982795665" sldId="338"/>
        </pc:sldMkLst>
        <pc:spChg chg="mod ord">
          <ac:chgData name="Rhett Dotson" userId="1a14307b-489b-4588-9787-93a68c51524b" providerId="ADAL" clId="{7A5A8A9C-851E-4165-AF99-4DA0040BF77A}" dt="2024-06-15T19:01:02.978" v="1390" actId="700"/>
          <ac:spMkLst>
            <pc:docMk/>
            <pc:sldMk cId="982795665" sldId="338"/>
            <ac:spMk id="2" creationId="{90B7A854-052C-BA8E-2246-CAE3CCC20D7E}"/>
          </ac:spMkLst>
        </pc:spChg>
        <pc:spChg chg="del">
          <ac:chgData name="Rhett Dotson" userId="1a14307b-489b-4588-9787-93a68c51524b" providerId="ADAL" clId="{7A5A8A9C-851E-4165-AF99-4DA0040BF77A}" dt="2024-06-15T18:59:52.519" v="1382" actId="478"/>
          <ac:spMkLst>
            <pc:docMk/>
            <pc:sldMk cId="982795665" sldId="338"/>
            <ac:spMk id="3" creationId="{C0F7DEEB-4B2F-05F8-5DA2-A535AD6C06CC}"/>
          </ac:spMkLst>
        </pc:spChg>
        <pc:spChg chg="mod ord">
          <ac:chgData name="Rhett Dotson" userId="1a14307b-489b-4588-9787-93a68c51524b" providerId="ADAL" clId="{7A5A8A9C-851E-4165-AF99-4DA0040BF77A}" dt="2024-06-15T19:01:02.978" v="1390" actId="700"/>
          <ac:spMkLst>
            <pc:docMk/>
            <pc:sldMk cId="982795665" sldId="338"/>
            <ac:spMk id="4" creationId="{F12D3D9C-FEF7-4A00-D8A9-32320B062992}"/>
          </ac:spMkLst>
        </pc:spChg>
        <pc:spChg chg="add mod">
          <ac:chgData name="Rhett Dotson" userId="1a14307b-489b-4588-9787-93a68c51524b" providerId="ADAL" clId="{7A5A8A9C-851E-4165-AF99-4DA0040BF77A}" dt="2024-06-15T19:00:55.012" v="1389" actId="207"/>
          <ac:spMkLst>
            <pc:docMk/>
            <pc:sldMk cId="982795665" sldId="338"/>
            <ac:spMk id="5" creationId="{DF3205FE-7CD2-CCB5-45F6-510AB5876115}"/>
          </ac:spMkLst>
        </pc:spChg>
        <pc:spChg chg="add mod ord">
          <ac:chgData name="Rhett Dotson" userId="1a14307b-489b-4588-9787-93a68c51524b" providerId="ADAL" clId="{7A5A8A9C-851E-4165-AF99-4DA0040BF77A}" dt="2024-06-15T19:02:10.224" v="1567" actId="20577"/>
          <ac:spMkLst>
            <pc:docMk/>
            <pc:sldMk cId="982795665" sldId="338"/>
            <ac:spMk id="6" creationId="{19141FA0-178E-0E7B-B12E-B2525C53E3FA}"/>
          </ac:spMkLst>
        </pc:spChg>
        <pc:spChg chg="add del mod ord">
          <ac:chgData name="Rhett Dotson" userId="1a14307b-489b-4588-9787-93a68c51524b" providerId="ADAL" clId="{7A5A8A9C-851E-4165-AF99-4DA0040BF77A}" dt="2024-06-15T19:01:05.243" v="1391" actId="478"/>
          <ac:spMkLst>
            <pc:docMk/>
            <pc:sldMk cId="982795665" sldId="338"/>
            <ac:spMk id="7" creationId="{16EC4D03-2F46-7502-4B4C-5C33ABCB2C0B}"/>
          </ac:spMkLst>
        </pc:spChg>
        <pc:picChg chg="add mod">
          <ac:chgData name="Rhett Dotson" userId="1a14307b-489b-4588-9787-93a68c51524b" providerId="ADAL" clId="{7A5A8A9C-851E-4165-AF99-4DA0040BF77A}" dt="2024-06-15T18:59:57.149" v="1386" actId="1076"/>
          <ac:picMkLst>
            <pc:docMk/>
            <pc:sldMk cId="982795665" sldId="338"/>
            <ac:picMk id="2050" creationId="{61165D0F-C09B-89AE-3EA5-4D3C482CE902}"/>
          </ac:picMkLst>
        </pc:picChg>
      </pc:sldChg>
      <pc:sldChg chg="add del modNotesTx">
        <pc:chgData name="Rhett Dotson" userId="1a14307b-489b-4588-9787-93a68c51524b" providerId="ADAL" clId="{7A5A8A9C-851E-4165-AF99-4DA0040BF77A}" dt="2024-06-22T14:38:37.101" v="6697" actId="47"/>
        <pc:sldMkLst>
          <pc:docMk/>
          <pc:sldMk cId="313018104" sldId="339"/>
        </pc:sldMkLst>
      </pc:sldChg>
      <pc:sldChg chg="modSp new del mod modNotesTx">
        <pc:chgData name="Rhett Dotson" userId="1a14307b-489b-4588-9787-93a68c51524b" providerId="ADAL" clId="{7A5A8A9C-851E-4165-AF99-4DA0040BF77A}" dt="2024-06-22T14:38:37.101" v="6697" actId="47"/>
        <pc:sldMkLst>
          <pc:docMk/>
          <pc:sldMk cId="2201510089" sldId="340"/>
        </pc:sldMkLst>
        <pc:spChg chg="mod">
          <ac:chgData name="Rhett Dotson" userId="1a14307b-489b-4588-9787-93a68c51524b" providerId="ADAL" clId="{7A5A8A9C-851E-4165-AF99-4DA0040BF77A}" dt="2024-06-15T19:04:23.043" v="1964" actId="20577"/>
          <ac:spMkLst>
            <pc:docMk/>
            <pc:sldMk cId="2201510089" sldId="340"/>
            <ac:spMk id="2" creationId="{BF936280-4364-A444-E73B-8225A072E44C}"/>
          </ac:spMkLst>
        </pc:spChg>
        <pc:spChg chg="mod">
          <ac:chgData name="Rhett Dotson" userId="1a14307b-489b-4588-9787-93a68c51524b" providerId="ADAL" clId="{7A5A8A9C-851E-4165-AF99-4DA0040BF77A}" dt="2024-06-15T20:04:02.449" v="5437" actId="20577"/>
          <ac:spMkLst>
            <pc:docMk/>
            <pc:sldMk cId="2201510089" sldId="340"/>
            <ac:spMk id="3" creationId="{B66BF5BA-ACAE-AC52-09A5-C739A8EED6BE}"/>
          </ac:spMkLst>
        </pc:spChg>
      </pc:sldChg>
      <pc:sldChg chg="modSp new del mod">
        <pc:chgData name="Rhett Dotson" userId="1a14307b-489b-4588-9787-93a68c51524b" providerId="ADAL" clId="{7A5A8A9C-851E-4165-AF99-4DA0040BF77A}" dt="2024-06-15T19:09:05.126" v="2569" actId="47"/>
        <pc:sldMkLst>
          <pc:docMk/>
          <pc:sldMk cId="1263131583" sldId="341"/>
        </pc:sldMkLst>
        <pc:spChg chg="mod">
          <ac:chgData name="Rhett Dotson" userId="1a14307b-489b-4588-9787-93a68c51524b" providerId="ADAL" clId="{7A5A8A9C-851E-4165-AF99-4DA0040BF77A}" dt="2024-06-15T19:05:29.352" v="2180" actId="20577"/>
          <ac:spMkLst>
            <pc:docMk/>
            <pc:sldMk cId="1263131583" sldId="341"/>
            <ac:spMk id="2" creationId="{AD91C5EC-1E51-EF2C-FB92-F0CACD2EF760}"/>
          </ac:spMkLst>
        </pc:spChg>
      </pc:sldChg>
      <pc:sldChg chg="add del">
        <pc:chgData name="Rhett Dotson" userId="1a14307b-489b-4588-9787-93a68c51524b" providerId="ADAL" clId="{7A5A8A9C-851E-4165-AF99-4DA0040BF77A}" dt="2024-06-15T19:05:40.664" v="2183" actId="47"/>
        <pc:sldMkLst>
          <pc:docMk/>
          <pc:sldMk cId="2461132964" sldId="342"/>
        </pc:sldMkLst>
      </pc:sldChg>
      <pc:sldChg chg="modSp add del mod modNotesTx">
        <pc:chgData name="Rhett Dotson" userId="1a14307b-489b-4588-9787-93a68c51524b" providerId="ADAL" clId="{7A5A8A9C-851E-4165-AF99-4DA0040BF77A}" dt="2024-06-22T14:38:37.101" v="6697" actId="47"/>
        <pc:sldMkLst>
          <pc:docMk/>
          <pc:sldMk cId="2878812602" sldId="343"/>
        </pc:sldMkLst>
        <pc:spChg chg="mod">
          <ac:chgData name="Rhett Dotson" userId="1a14307b-489b-4588-9787-93a68c51524b" providerId="ADAL" clId="{7A5A8A9C-851E-4165-AF99-4DA0040BF77A}" dt="2024-06-15T19:06:11.520" v="2198" actId="20577"/>
          <ac:spMkLst>
            <pc:docMk/>
            <pc:sldMk cId="2878812602" sldId="343"/>
            <ac:spMk id="2" creationId="{BF936280-4364-A444-E73B-8225A072E44C}"/>
          </ac:spMkLst>
        </pc:spChg>
        <pc:spChg chg="mod">
          <ac:chgData name="Rhett Dotson" userId="1a14307b-489b-4588-9787-93a68c51524b" providerId="ADAL" clId="{7A5A8A9C-851E-4165-AF99-4DA0040BF77A}" dt="2024-06-15T19:08:19.531" v="2537" actId="20577"/>
          <ac:spMkLst>
            <pc:docMk/>
            <pc:sldMk cId="2878812602" sldId="343"/>
            <ac:spMk id="3" creationId="{B66BF5BA-ACAE-AC52-09A5-C739A8EED6BE}"/>
          </ac:spMkLst>
        </pc:spChg>
      </pc:sldChg>
      <pc:sldChg chg="modSp add del mod modNotesTx">
        <pc:chgData name="Rhett Dotson" userId="1a14307b-489b-4588-9787-93a68c51524b" providerId="ADAL" clId="{7A5A8A9C-851E-4165-AF99-4DA0040BF77A}" dt="2024-06-22T14:38:37.101" v="6697" actId="47"/>
        <pc:sldMkLst>
          <pc:docMk/>
          <pc:sldMk cId="2949078962" sldId="344"/>
        </pc:sldMkLst>
        <pc:spChg chg="mod">
          <ac:chgData name="Rhett Dotson" userId="1a14307b-489b-4588-9787-93a68c51524b" providerId="ADAL" clId="{7A5A8A9C-851E-4165-AF99-4DA0040BF77A}" dt="2024-06-15T19:09:18.796" v="2581" actId="20577"/>
          <ac:spMkLst>
            <pc:docMk/>
            <pc:sldMk cId="2949078962" sldId="344"/>
            <ac:spMk id="2" creationId="{BF936280-4364-A444-E73B-8225A072E44C}"/>
          </ac:spMkLst>
        </pc:spChg>
        <pc:spChg chg="mod">
          <ac:chgData name="Rhett Dotson" userId="1a14307b-489b-4588-9787-93a68c51524b" providerId="ADAL" clId="{7A5A8A9C-851E-4165-AF99-4DA0040BF77A}" dt="2024-06-15T20:00:56.409" v="4874" actId="20577"/>
          <ac:spMkLst>
            <pc:docMk/>
            <pc:sldMk cId="2949078962" sldId="344"/>
            <ac:spMk id="3" creationId="{B66BF5BA-ACAE-AC52-09A5-C739A8EED6BE}"/>
          </ac:spMkLst>
        </pc:spChg>
      </pc:sldChg>
      <pc:sldChg chg="modSp new del mod">
        <pc:chgData name="Rhett Dotson" userId="1a14307b-489b-4588-9787-93a68c51524b" providerId="ADAL" clId="{7A5A8A9C-851E-4165-AF99-4DA0040BF77A}" dt="2024-06-22T14:38:37.101" v="6697" actId="47"/>
        <pc:sldMkLst>
          <pc:docMk/>
          <pc:sldMk cId="369328611" sldId="345"/>
        </pc:sldMkLst>
        <pc:spChg chg="mod">
          <ac:chgData name="Rhett Dotson" userId="1a14307b-489b-4588-9787-93a68c51524b" providerId="ADAL" clId="{7A5A8A9C-851E-4165-AF99-4DA0040BF77A}" dt="2024-06-15T19:09:13.356" v="2576" actId="1036"/>
          <ac:spMkLst>
            <pc:docMk/>
            <pc:sldMk cId="369328611" sldId="345"/>
            <ac:spMk id="2" creationId="{460A7430-4568-ACA5-544B-D53BF967CDC8}"/>
          </ac:spMkLst>
        </pc:spChg>
        <pc:spChg chg="mod">
          <ac:chgData name="Rhett Dotson" userId="1a14307b-489b-4588-9787-93a68c51524b" providerId="ADAL" clId="{7A5A8A9C-851E-4165-AF99-4DA0040BF77A}" dt="2024-06-15T19:55:12.682" v="3495" actId="20577"/>
          <ac:spMkLst>
            <pc:docMk/>
            <pc:sldMk cId="369328611" sldId="345"/>
            <ac:spMk id="3" creationId="{046F5726-F551-90D8-2856-29F00FA7414C}"/>
          </ac:spMkLst>
        </pc:spChg>
      </pc:sldChg>
      <pc:sldChg chg="modSp add del mod">
        <pc:chgData name="Rhett Dotson" userId="1a14307b-489b-4588-9787-93a68c51524b" providerId="ADAL" clId="{7A5A8A9C-851E-4165-AF99-4DA0040BF77A}" dt="2024-06-22T14:38:37.101" v="6697" actId="47"/>
        <pc:sldMkLst>
          <pc:docMk/>
          <pc:sldMk cId="2607486870" sldId="346"/>
        </pc:sldMkLst>
        <pc:spChg chg="mod">
          <ac:chgData name="Rhett Dotson" userId="1a14307b-489b-4588-9787-93a68c51524b" providerId="ADAL" clId="{7A5A8A9C-851E-4165-AF99-4DA0040BF77A}" dt="2024-06-15T19:08:55.688" v="2563" actId="20577"/>
          <ac:spMkLst>
            <pc:docMk/>
            <pc:sldMk cId="2607486870" sldId="346"/>
            <ac:spMk id="2" creationId="{460A7430-4568-ACA5-544B-D53BF967CDC8}"/>
          </ac:spMkLst>
        </pc:spChg>
        <pc:spChg chg="mod">
          <ac:chgData name="Rhett Dotson" userId="1a14307b-489b-4588-9787-93a68c51524b" providerId="ADAL" clId="{7A5A8A9C-851E-4165-AF99-4DA0040BF77A}" dt="2024-06-15T19:58:52.225" v="4414" actId="20577"/>
          <ac:spMkLst>
            <pc:docMk/>
            <pc:sldMk cId="2607486870" sldId="346"/>
            <ac:spMk id="3" creationId="{046F5726-F551-90D8-2856-29F00FA7414C}"/>
          </ac:spMkLst>
        </pc:spChg>
      </pc:sldChg>
      <pc:sldChg chg="modSp add del mod">
        <pc:chgData name="Rhett Dotson" userId="1a14307b-489b-4588-9787-93a68c51524b" providerId="ADAL" clId="{7A5A8A9C-851E-4165-AF99-4DA0040BF77A}" dt="2024-06-22T14:38:37.101" v="6697" actId="47"/>
        <pc:sldMkLst>
          <pc:docMk/>
          <pc:sldMk cId="3223344476" sldId="347"/>
        </pc:sldMkLst>
        <pc:spChg chg="mod">
          <ac:chgData name="Rhett Dotson" userId="1a14307b-489b-4588-9787-93a68c51524b" providerId="ADAL" clId="{7A5A8A9C-851E-4165-AF99-4DA0040BF77A}" dt="2024-06-15T19:10:52.871" v="2752" actId="20577"/>
          <ac:spMkLst>
            <pc:docMk/>
            <pc:sldMk cId="3223344476" sldId="347"/>
            <ac:spMk id="2" creationId="{460A7430-4568-ACA5-544B-D53BF967CDC8}"/>
          </ac:spMkLst>
        </pc:spChg>
        <pc:spChg chg="mod">
          <ac:chgData name="Rhett Dotson" userId="1a14307b-489b-4588-9787-93a68c51524b" providerId="ADAL" clId="{7A5A8A9C-851E-4165-AF99-4DA0040BF77A}" dt="2024-06-16T12:36:02.920" v="5625" actId="6549"/>
          <ac:spMkLst>
            <pc:docMk/>
            <pc:sldMk cId="3223344476" sldId="347"/>
            <ac:spMk id="3" creationId="{046F5726-F551-90D8-2856-29F00FA7414C}"/>
          </ac:spMkLst>
        </pc:spChg>
      </pc:sldChg>
      <pc:sldChg chg="modSp new del mod">
        <pc:chgData name="Rhett Dotson" userId="1a14307b-489b-4588-9787-93a68c51524b" providerId="ADAL" clId="{7A5A8A9C-851E-4165-AF99-4DA0040BF77A}" dt="2024-06-22T15:53:50.629" v="9416" actId="47"/>
        <pc:sldMkLst>
          <pc:docMk/>
          <pc:sldMk cId="359373864" sldId="348"/>
        </pc:sldMkLst>
        <pc:spChg chg="mod">
          <ac:chgData name="Rhett Dotson" userId="1a14307b-489b-4588-9787-93a68c51524b" providerId="ADAL" clId="{7A5A8A9C-851E-4165-AF99-4DA0040BF77A}" dt="2024-06-16T12:42:47.984" v="5837" actId="20577"/>
          <ac:spMkLst>
            <pc:docMk/>
            <pc:sldMk cId="359373864" sldId="348"/>
            <ac:spMk id="2" creationId="{CA018B06-9BC0-958E-B555-7CD784BA95DF}"/>
          </ac:spMkLst>
        </pc:spChg>
        <pc:spChg chg="mod">
          <ac:chgData name="Rhett Dotson" userId="1a14307b-489b-4588-9787-93a68c51524b" providerId="ADAL" clId="{7A5A8A9C-851E-4165-AF99-4DA0040BF77A}" dt="2024-06-16T12:48:29.802" v="6595" actId="20577"/>
          <ac:spMkLst>
            <pc:docMk/>
            <pc:sldMk cId="359373864" sldId="348"/>
            <ac:spMk id="3" creationId="{6646A2DC-1B88-48E9-639F-3A608337C9F4}"/>
          </ac:spMkLst>
        </pc:spChg>
      </pc:sldChg>
      <pc:sldChg chg="modSp new mod modAnim modNotesTx">
        <pc:chgData name="Rhett Dotson" userId="1a14307b-489b-4588-9787-93a68c51524b" providerId="ADAL" clId="{7A5A8A9C-851E-4165-AF99-4DA0040BF77A}" dt="2024-06-23T13:31:20.102" v="11973" actId="20577"/>
        <pc:sldMkLst>
          <pc:docMk/>
          <pc:sldMk cId="2996004581" sldId="349"/>
        </pc:sldMkLst>
        <pc:spChg chg="mod">
          <ac:chgData name="Rhett Dotson" userId="1a14307b-489b-4588-9787-93a68c51524b" providerId="ADAL" clId="{7A5A8A9C-851E-4165-AF99-4DA0040BF77A}" dt="2024-06-22T15:45:39.549" v="8609" actId="20577"/>
          <ac:spMkLst>
            <pc:docMk/>
            <pc:sldMk cId="2996004581" sldId="349"/>
            <ac:spMk id="2" creationId="{626EB89C-1DA3-B9EC-DC6C-D047F18C01FE}"/>
          </ac:spMkLst>
        </pc:spChg>
        <pc:spChg chg="mod">
          <ac:chgData name="Rhett Dotson" userId="1a14307b-489b-4588-9787-93a68c51524b" providerId="ADAL" clId="{7A5A8A9C-851E-4165-AF99-4DA0040BF77A}" dt="2024-06-22T15:50:33.753" v="8948" actId="115"/>
          <ac:spMkLst>
            <pc:docMk/>
            <pc:sldMk cId="2996004581" sldId="349"/>
            <ac:spMk id="3" creationId="{22D5A9F5-64D9-1932-D4E0-05EC3BF2A090}"/>
          </ac:spMkLst>
        </pc:spChg>
        <pc:spChg chg="mod">
          <ac:chgData name="Rhett Dotson" userId="1a14307b-489b-4588-9787-93a68c51524b" providerId="ADAL" clId="{7A5A8A9C-851E-4165-AF99-4DA0040BF77A}" dt="2024-06-23T13:20:13.161" v="11242" actId="14100"/>
          <ac:spMkLst>
            <pc:docMk/>
            <pc:sldMk cId="2996004581" sldId="349"/>
            <ac:spMk id="4" creationId="{F8F6F22D-CC62-634E-2621-70FB4171E137}"/>
          </ac:spMkLst>
        </pc:spChg>
      </pc:sldChg>
      <pc:sldChg chg="addSp delSp modSp new mod modClrScheme chgLayout modNotesTx">
        <pc:chgData name="Rhett Dotson" userId="1a14307b-489b-4588-9787-93a68c51524b" providerId="ADAL" clId="{7A5A8A9C-851E-4165-AF99-4DA0040BF77A}" dt="2024-06-23T13:32:54.096" v="12138" actId="20577"/>
        <pc:sldMkLst>
          <pc:docMk/>
          <pc:sldMk cId="2028296913" sldId="350"/>
        </pc:sldMkLst>
        <pc:spChg chg="del mod ord">
          <ac:chgData name="Rhett Dotson" userId="1a14307b-489b-4588-9787-93a68c51524b" providerId="ADAL" clId="{7A5A8A9C-851E-4165-AF99-4DA0040BF77A}" dt="2024-06-22T15:45:16.645" v="8575" actId="700"/>
          <ac:spMkLst>
            <pc:docMk/>
            <pc:sldMk cId="2028296913" sldId="350"/>
            <ac:spMk id="2" creationId="{76A6B4C7-9B4F-81AA-9F70-3FA738D7A091}"/>
          </ac:spMkLst>
        </pc:spChg>
        <pc:spChg chg="del mod ord">
          <ac:chgData name="Rhett Dotson" userId="1a14307b-489b-4588-9787-93a68c51524b" providerId="ADAL" clId="{7A5A8A9C-851E-4165-AF99-4DA0040BF77A}" dt="2024-06-22T15:45:16.645" v="8575" actId="700"/>
          <ac:spMkLst>
            <pc:docMk/>
            <pc:sldMk cId="2028296913" sldId="350"/>
            <ac:spMk id="3" creationId="{2B8A14BF-C93D-4BFB-E9E7-62064D554EC2}"/>
          </ac:spMkLst>
        </pc:spChg>
        <pc:spChg chg="del">
          <ac:chgData name="Rhett Dotson" userId="1a14307b-489b-4588-9787-93a68c51524b" providerId="ADAL" clId="{7A5A8A9C-851E-4165-AF99-4DA0040BF77A}" dt="2024-06-22T15:45:16.645" v="8575" actId="700"/>
          <ac:spMkLst>
            <pc:docMk/>
            <pc:sldMk cId="2028296913" sldId="350"/>
            <ac:spMk id="4" creationId="{A37865F7-1EDD-21E9-0C97-58E95E77C288}"/>
          </ac:spMkLst>
        </pc:spChg>
        <pc:spChg chg="mod ord">
          <ac:chgData name="Rhett Dotson" userId="1a14307b-489b-4588-9787-93a68c51524b" providerId="ADAL" clId="{7A5A8A9C-851E-4165-AF99-4DA0040BF77A}" dt="2024-06-22T15:45:16.645" v="8575" actId="700"/>
          <ac:spMkLst>
            <pc:docMk/>
            <pc:sldMk cId="2028296913" sldId="350"/>
            <ac:spMk id="5" creationId="{8EE0BBB4-8F78-3F9A-E1B4-B86EE0F43933}"/>
          </ac:spMkLst>
        </pc:spChg>
        <pc:spChg chg="add mod ord">
          <ac:chgData name="Rhett Dotson" userId="1a14307b-489b-4588-9787-93a68c51524b" providerId="ADAL" clId="{7A5A8A9C-851E-4165-AF99-4DA0040BF77A}" dt="2024-06-23T13:26:30.054" v="11244" actId="2"/>
          <ac:spMkLst>
            <pc:docMk/>
            <pc:sldMk cId="2028296913" sldId="350"/>
            <ac:spMk id="6" creationId="{7E11F9E9-94A0-5E73-4954-499E3D8B92E3}"/>
          </ac:spMkLst>
        </pc:spChg>
        <pc:spChg chg="add mod ord">
          <ac:chgData name="Rhett Dotson" userId="1a14307b-489b-4588-9787-93a68c51524b" providerId="ADAL" clId="{7A5A8A9C-851E-4165-AF99-4DA0040BF77A}" dt="2024-06-23T13:26:31.080" v="11245" actId="2"/>
          <ac:spMkLst>
            <pc:docMk/>
            <pc:sldMk cId="2028296913" sldId="350"/>
            <ac:spMk id="7" creationId="{62626D6F-8ABA-0D4F-2B1F-78972886FB57}"/>
          </ac:spMkLst>
        </pc:spChg>
      </pc:sldChg>
      <pc:sldChg chg="addSp delSp modSp new mod modClrScheme modAnim chgLayout modNotesTx">
        <pc:chgData name="Rhett Dotson" userId="1a14307b-489b-4588-9787-93a68c51524b" providerId="ADAL" clId="{7A5A8A9C-851E-4165-AF99-4DA0040BF77A}" dt="2024-06-23T13:36:45.796" v="12300" actId="20577"/>
        <pc:sldMkLst>
          <pc:docMk/>
          <pc:sldMk cId="3098430873" sldId="351"/>
        </pc:sldMkLst>
        <pc:spChg chg="del mod ord">
          <ac:chgData name="Rhett Dotson" userId="1a14307b-489b-4588-9787-93a68c51524b" providerId="ADAL" clId="{7A5A8A9C-851E-4165-AF99-4DA0040BF77A}" dt="2024-06-22T16:03:06.695" v="10280" actId="700"/>
          <ac:spMkLst>
            <pc:docMk/>
            <pc:sldMk cId="3098430873" sldId="351"/>
            <ac:spMk id="2" creationId="{0E5C5925-792E-824E-CE00-6726C3B7A394}"/>
          </ac:spMkLst>
        </pc:spChg>
        <pc:spChg chg="del">
          <ac:chgData name="Rhett Dotson" userId="1a14307b-489b-4588-9787-93a68c51524b" providerId="ADAL" clId="{7A5A8A9C-851E-4165-AF99-4DA0040BF77A}" dt="2024-06-22T16:03:06.695" v="10280" actId="700"/>
          <ac:spMkLst>
            <pc:docMk/>
            <pc:sldMk cId="3098430873" sldId="351"/>
            <ac:spMk id="3" creationId="{9D3367E8-CF21-2923-869D-72BEBDF1BBA7}"/>
          </ac:spMkLst>
        </pc:spChg>
        <pc:spChg chg="del mod ord">
          <ac:chgData name="Rhett Dotson" userId="1a14307b-489b-4588-9787-93a68c51524b" providerId="ADAL" clId="{7A5A8A9C-851E-4165-AF99-4DA0040BF77A}" dt="2024-06-22T16:03:06.695" v="10280" actId="700"/>
          <ac:spMkLst>
            <pc:docMk/>
            <pc:sldMk cId="3098430873" sldId="351"/>
            <ac:spMk id="4" creationId="{52718F41-BE4B-2201-41CA-10BC49B90D74}"/>
          </ac:spMkLst>
        </pc:spChg>
        <pc:spChg chg="del">
          <ac:chgData name="Rhett Dotson" userId="1a14307b-489b-4588-9787-93a68c51524b" providerId="ADAL" clId="{7A5A8A9C-851E-4165-AF99-4DA0040BF77A}" dt="2024-06-22T16:03:06.695" v="10280" actId="700"/>
          <ac:spMkLst>
            <pc:docMk/>
            <pc:sldMk cId="3098430873" sldId="351"/>
            <ac:spMk id="5" creationId="{2A9594AF-4C88-201F-C921-722CA843F79F}"/>
          </ac:spMkLst>
        </pc:spChg>
        <pc:spChg chg="del">
          <ac:chgData name="Rhett Dotson" userId="1a14307b-489b-4588-9787-93a68c51524b" providerId="ADAL" clId="{7A5A8A9C-851E-4165-AF99-4DA0040BF77A}" dt="2024-06-22T16:03:06.695" v="10280" actId="700"/>
          <ac:spMkLst>
            <pc:docMk/>
            <pc:sldMk cId="3098430873" sldId="351"/>
            <ac:spMk id="6" creationId="{45BDA3B3-AF58-3B51-A2B6-9ADCE34A8FAB}"/>
          </ac:spMkLst>
        </pc:spChg>
        <pc:spChg chg="mod ord">
          <ac:chgData name="Rhett Dotson" userId="1a14307b-489b-4588-9787-93a68c51524b" providerId="ADAL" clId="{7A5A8A9C-851E-4165-AF99-4DA0040BF77A}" dt="2024-06-22T16:03:06.695" v="10280" actId="700"/>
          <ac:spMkLst>
            <pc:docMk/>
            <pc:sldMk cId="3098430873" sldId="351"/>
            <ac:spMk id="7" creationId="{1265F203-455D-66C3-F004-9FAD9248DBCE}"/>
          </ac:spMkLst>
        </pc:spChg>
        <pc:spChg chg="add mod ord">
          <ac:chgData name="Rhett Dotson" userId="1a14307b-489b-4588-9787-93a68c51524b" providerId="ADAL" clId="{7A5A8A9C-851E-4165-AF99-4DA0040BF77A}" dt="2024-06-22T16:03:12.107" v="10304" actId="20577"/>
          <ac:spMkLst>
            <pc:docMk/>
            <pc:sldMk cId="3098430873" sldId="351"/>
            <ac:spMk id="8" creationId="{812998F5-EC0A-2DB1-4D6F-67DCE101A3BD}"/>
          </ac:spMkLst>
        </pc:spChg>
        <pc:spChg chg="add mod ord">
          <ac:chgData name="Rhett Dotson" userId="1a14307b-489b-4588-9787-93a68c51524b" providerId="ADAL" clId="{7A5A8A9C-851E-4165-AF99-4DA0040BF77A}" dt="2024-06-23T13:36:45.796" v="12300" actId="20577"/>
          <ac:spMkLst>
            <pc:docMk/>
            <pc:sldMk cId="3098430873" sldId="351"/>
            <ac:spMk id="9" creationId="{B3704E4B-633C-2CC3-E4D4-3EBAF28DC27A}"/>
          </ac:spMkLst>
        </pc:spChg>
      </pc:sldChg>
    </pc:docChg>
  </pc:docChgLst>
  <pc:docChgLst>
    <pc:chgData name="Rhett Dotson" userId="1a14307b-489b-4588-9787-93a68c51524b" providerId="ADAL" clId="{0F4976FC-0B86-4243-8416-178C7479FE12}"/>
    <pc:docChg chg="undo custSel addSld delSld modSld sldOrd">
      <pc:chgData name="Rhett Dotson" userId="1a14307b-489b-4588-9787-93a68c51524b" providerId="ADAL" clId="{0F4976FC-0B86-4243-8416-178C7479FE12}" dt="2024-05-26T13:20:57.056" v="6475" actId="20577"/>
      <pc:docMkLst>
        <pc:docMk/>
      </pc:docMkLst>
      <pc:sldChg chg="modSp mod">
        <pc:chgData name="Rhett Dotson" userId="1a14307b-489b-4588-9787-93a68c51524b" providerId="ADAL" clId="{0F4976FC-0B86-4243-8416-178C7479FE12}" dt="2024-05-26T13:20:57.056" v="6475" actId="20577"/>
        <pc:sldMkLst>
          <pc:docMk/>
          <pc:sldMk cId="3695820081" sldId="293"/>
        </pc:sldMkLst>
        <pc:spChg chg="mod">
          <ac:chgData name="Rhett Dotson" userId="1a14307b-489b-4588-9787-93a68c51524b" providerId="ADAL" clId="{0F4976FC-0B86-4243-8416-178C7479FE12}" dt="2024-05-26T13:20:57.056" v="6475" actId="20577"/>
          <ac:spMkLst>
            <pc:docMk/>
            <pc:sldMk cId="3695820081" sldId="293"/>
            <ac:spMk id="10" creationId="{C9475E86-FFB0-87BC-084C-C728916152B0}"/>
          </ac:spMkLst>
        </pc:spChg>
      </pc:sldChg>
      <pc:sldChg chg="modSp mod modAnim modNotesTx">
        <pc:chgData name="Rhett Dotson" userId="1a14307b-489b-4588-9787-93a68c51524b" providerId="ADAL" clId="{0F4976FC-0B86-4243-8416-178C7479FE12}" dt="2024-05-26T13:00:02.392" v="5322" actId="20577"/>
        <pc:sldMkLst>
          <pc:docMk/>
          <pc:sldMk cId="2601716563" sldId="302"/>
        </pc:sldMkLst>
        <pc:spChg chg="mod">
          <ac:chgData name="Rhett Dotson" userId="1a14307b-489b-4588-9787-93a68c51524b" providerId="ADAL" clId="{0F4976FC-0B86-4243-8416-178C7479FE12}" dt="2024-05-26T12:56:52.048" v="4717" actId="20577"/>
          <ac:spMkLst>
            <pc:docMk/>
            <pc:sldMk cId="2601716563" sldId="302"/>
            <ac:spMk id="4" creationId="{5AF06D57-BFDB-0D1F-1C0F-9092A930285A}"/>
          </ac:spMkLst>
        </pc:spChg>
        <pc:spChg chg="mod">
          <ac:chgData name="Rhett Dotson" userId="1a14307b-489b-4588-9787-93a68c51524b" providerId="ADAL" clId="{0F4976FC-0B86-4243-8416-178C7479FE12}" dt="2024-05-26T12:58:07.228" v="4723" actId="20577"/>
          <ac:spMkLst>
            <pc:docMk/>
            <pc:sldMk cId="2601716563" sldId="302"/>
            <ac:spMk id="8" creationId="{0778FF87-E798-C0B2-897B-889F7C9BF850}"/>
          </ac:spMkLst>
        </pc:spChg>
        <pc:picChg chg="mod">
          <ac:chgData name="Rhett Dotson" userId="1a14307b-489b-4588-9787-93a68c51524b" providerId="ADAL" clId="{0F4976FC-0B86-4243-8416-178C7479FE12}" dt="2024-05-25T20:58:54.915" v="0" actId="1076"/>
          <ac:picMkLst>
            <pc:docMk/>
            <pc:sldMk cId="2601716563" sldId="302"/>
            <ac:picMk id="10" creationId="{E1266321-0108-71AE-4BBA-BB901DF5EEAA}"/>
          </ac:picMkLst>
        </pc:picChg>
        <pc:picChg chg="mod">
          <ac:chgData name="Rhett Dotson" userId="1a14307b-489b-4588-9787-93a68c51524b" providerId="ADAL" clId="{0F4976FC-0B86-4243-8416-178C7479FE12}" dt="2024-05-25T20:58:56.739" v="1" actId="1076"/>
          <ac:picMkLst>
            <pc:docMk/>
            <pc:sldMk cId="2601716563" sldId="302"/>
            <ac:picMk id="13" creationId="{83270BEA-430B-1DD6-F861-3461EFE8B202}"/>
          </ac:picMkLst>
        </pc:picChg>
      </pc:sldChg>
      <pc:sldChg chg="modSp mod">
        <pc:chgData name="Rhett Dotson" userId="1a14307b-489b-4588-9787-93a68c51524b" providerId="ADAL" clId="{0F4976FC-0B86-4243-8416-178C7479FE12}" dt="2024-05-25T22:45:02.456" v="366" actId="255"/>
        <pc:sldMkLst>
          <pc:docMk/>
          <pc:sldMk cId="3464330903" sldId="304"/>
        </pc:sldMkLst>
        <pc:spChg chg="mod">
          <ac:chgData name="Rhett Dotson" userId="1a14307b-489b-4588-9787-93a68c51524b" providerId="ADAL" clId="{0F4976FC-0B86-4243-8416-178C7479FE12}" dt="2024-05-25T22:45:02.456" v="366" actId="255"/>
          <ac:spMkLst>
            <pc:docMk/>
            <pc:sldMk cId="3464330903" sldId="304"/>
            <ac:spMk id="3" creationId="{5632A971-3A58-4F15-3750-C7409C74C296}"/>
          </ac:spMkLst>
        </pc:spChg>
        <pc:spChg chg="mod">
          <ac:chgData name="Rhett Dotson" userId="1a14307b-489b-4588-9787-93a68c51524b" providerId="ADAL" clId="{0F4976FC-0B86-4243-8416-178C7479FE12}" dt="2024-05-25T22:44:36.057" v="362" actId="20577"/>
          <ac:spMkLst>
            <pc:docMk/>
            <pc:sldMk cId="3464330903" sldId="304"/>
            <ac:spMk id="4" creationId="{24C7A42C-5857-26D8-1100-450EAC4A8FF8}"/>
          </ac:spMkLst>
        </pc:spChg>
      </pc:sldChg>
      <pc:sldChg chg="modNotesTx">
        <pc:chgData name="Rhett Dotson" userId="1a14307b-489b-4588-9787-93a68c51524b" providerId="ADAL" clId="{0F4976FC-0B86-4243-8416-178C7479FE12}" dt="2024-05-26T13:06:37.608" v="5850" actId="20577"/>
        <pc:sldMkLst>
          <pc:docMk/>
          <pc:sldMk cId="418772829" sldId="308"/>
        </pc:sldMkLst>
      </pc:sldChg>
      <pc:sldChg chg="modSp mod modAnim modNotesTx">
        <pc:chgData name="Rhett Dotson" userId="1a14307b-489b-4588-9787-93a68c51524b" providerId="ADAL" clId="{0F4976FC-0B86-4243-8416-178C7479FE12}" dt="2024-05-26T13:13:32.059" v="6027" actId="20577"/>
        <pc:sldMkLst>
          <pc:docMk/>
          <pc:sldMk cId="2152998337" sldId="309"/>
        </pc:sldMkLst>
        <pc:spChg chg="mod">
          <ac:chgData name="Rhett Dotson" userId="1a14307b-489b-4588-9787-93a68c51524b" providerId="ADAL" clId="{0F4976FC-0B86-4243-8416-178C7479FE12}" dt="2024-05-25T23:06:34.204" v="2789" actId="20577"/>
          <ac:spMkLst>
            <pc:docMk/>
            <pc:sldMk cId="2152998337" sldId="309"/>
            <ac:spMk id="3" creationId="{48B3DA62-A36B-8564-1D77-94FC2C327C56}"/>
          </ac:spMkLst>
        </pc:spChg>
        <pc:spChg chg="mod">
          <ac:chgData name="Rhett Dotson" userId="1a14307b-489b-4588-9787-93a68c51524b" providerId="ADAL" clId="{0F4976FC-0B86-4243-8416-178C7479FE12}" dt="2024-05-25T23:03:08.070" v="2402" actId="20577"/>
          <ac:spMkLst>
            <pc:docMk/>
            <pc:sldMk cId="2152998337" sldId="309"/>
            <ac:spMk id="4" creationId="{A82A0DB6-EA92-87DA-D6BD-5D929D49353B}"/>
          </ac:spMkLst>
        </pc:spChg>
      </pc:sldChg>
      <pc:sldChg chg="modSp mod">
        <pc:chgData name="Rhett Dotson" userId="1a14307b-489b-4588-9787-93a68c51524b" providerId="ADAL" clId="{0F4976FC-0B86-4243-8416-178C7479FE12}" dt="2024-05-25T23:43:43.924" v="3951" actId="20577"/>
        <pc:sldMkLst>
          <pc:docMk/>
          <pc:sldMk cId="1618443485" sldId="314"/>
        </pc:sldMkLst>
        <pc:spChg chg="mod">
          <ac:chgData name="Rhett Dotson" userId="1a14307b-489b-4588-9787-93a68c51524b" providerId="ADAL" clId="{0F4976FC-0B86-4243-8416-178C7479FE12}" dt="2024-05-25T23:43:43.924" v="3951" actId="20577"/>
          <ac:spMkLst>
            <pc:docMk/>
            <pc:sldMk cId="1618443485" sldId="314"/>
            <ac:spMk id="4" creationId="{DC15C903-DDEE-533E-5E2D-5F2A6E3F7746}"/>
          </ac:spMkLst>
        </pc:spChg>
      </pc:sldChg>
      <pc:sldChg chg="modSp mod modAnim">
        <pc:chgData name="Rhett Dotson" userId="1a14307b-489b-4588-9787-93a68c51524b" providerId="ADAL" clId="{0F4976FC-0B86-4243-8416-178C7479FE12}" dt="2024-05-26T13:16:31.169" v="6193" actId="20577"/>
        <pc:sldMkLst>
          <pc:docMk/>
          <pc:sldMk cId="3648169331" sldId="315"/>
        </pc:sldMkLst>
        <pc:spChg chg="mod">
          <ac:chgData name="Rhett Dotson" userId="1a14307b-489b-4588-9787-93a68c51524b" providerId="ADAL" clId="{0F4976FC-0B86-4243-8416-178C7479FE12}" dt="2024-05-26T13:16:09.312" v="6178" actId="20577"/>
          <ac:spMkLst>
            <pc:docMk/>
            <pc:sldMk cId="3648169331" sldId="315"/>
            <ac:spMk id="4" creationId="{31DFBD71-6A9B-8A9F-80DD-8E1E2461B198}"/>
          </ac:spMkLst>
        </pc:spChg>
        <pc:spChg chg="mod">
          <ac:chgData name="Rhett Dotson" userId="1a14307b-489b-4588-9787-93a68c51524b" providerId="ADAL" clId="{0F4976FC-0B86-4243-8416-178C7479FE12}" dt="2024-05-26T13:16:31.169" v="6193" actId="20577"/>
          <ac:spMkLst>
            <pc:docMk/>
            <pc:sldMk cId="3648169331" sldId="315"/>
            <ac:spMk id="5" creationId="{C3F039BC-192C-3304-4562-D3FAFC7B9334}"/>
          </ac:spMkLst>
        </pc:spChg>
      </pc:sldChg>
      <pc:sldChg chg="modSp mod">
        <pc:chgData name="Rhett Dotson" userId="1a14307b-489b-4588-9787-93a68c51524b" providerId="ADAL" clId="{0F4976FC-0B86-4243-8416-178C7479FE12}" dt="2024-05-26T13:13:57.502" v="6043" actId="20577"/>
        <pc:sldMkLst>
          <pc:docMk/>
          <pc:sldMk cId="3079837640" sldId="322"/>
        </pc:sldMkLst>
        <pc:spChg chg="mod">
          <ac:chgData name="Rhett Dotson" userId="1a14307b-489b-4588-9787-93a68c51524b" providerId="ADAL" clId="{0F4976FC-0B86-4243-8416-178C7479FE12}" dt="2024-05-26T13:13:57.502" v="6043" actId="20577"/>
          <ac:spMkLst>
            <pc:docMk/>
            <pc:sldMk cId="3079837640" sldId="322"/>
            <ac:spMk id="3" creationId="{4E30277E-5FA8-A79C-5522-52DF9F959B82}"/>
          </ac:spMkLst>
        </pc:spChg>
      </pc:sldChg>
      <pc:sldChg chg="addSp delSp modSp mod modNotesTx">
        <pc:chgData name="Rhett Dotson" userId="1a14307b-489b-4588-9787-93a68c51524b" providerId="ADAL" clId="{0F4976FC-0B86-4243-8416-178C7479FE12}" dt="2024-05-26T13:14:54.094" v="6126" actId="20577"/>
        <pc:sldMkLst>
          <pc:docMk/>
          <pc:sldMk cId="4203266281" sldId="323"/>
        </pc:sldMkLst>
        <pc:spChg chg="del mod">
          <ac:chgData name="Rhett Dotson" userId="1a14307b-489b-4588-9787-93a68c51524b" providerId="ADAL" clId="{0F4976FC-0B86-4243-8416-178C7479FE12}" dt="2024-05-25T23:10:29.437" v="3220" actId="478"/>
          <ac:spMkLst>
            <pc:docMk/>
            <pc:sldMk cId="4203266281" sldId="323"/>
            <ac:spMk id="3" creationId="{3C1245C7-1EE2-FA90-6CA1-8012DC924051}"/>
          </ac:spMkLst>
        </pc:spChg>
        <pc:spChg chg="add mod">
          <ac:chgData name="Rhett Dotson" userId="1a14307b-489b-4588-9787-93a68c51524b" providerId="ADAL" clId="{0F4976FC-0B86-4243-8416-178C7479FE12}" dt="2024-05-25T23:10:57.153" v="3249" actId="255"/>
          <ac:spMkLst>
            <pc:docMk/>
            <pc:sldMk cId="4203266281" sldId="323"/>
            <ac:spMk id="5" creationId="{5BD4C108-6001-7F5B-67E5-78A7669E9184}"/>
          </ac:spMkLst>
        </pc:spChg>
        <pc:spChg chg="mod">
          <ac:chgData name="Rhett Dotson" userId="1a14307b-489b-4588-9787-93a68c51524b" providerId="ADAL" clId="{0F4976FC-0B86-4243-8416-178C7479FE12}" dt="2024-05-25T23:10:43.583" v="3246" actId="20577"/>
          <ac:spMkLst>
            <pc:docMk/>
            <pc:sldMk cId="4203266281" sldId="323"/>
            <ac:spMk id="6" creationId="{F3FC9ABA-8F15-2F32-02E8-5AB138BA2256}"/>
          </ac:spMkLst>
        </pc:spChg>
      </pc:sldChg>
      <pc:sldChg chg="modSp mod modAnim modNotesTx">
        <pc:chgData name="Rhett Dotson" userId="1a14307b-489b-4588-9787-93a68c51524b" providerId="ADAL" clId="{0F4976FC-0B86-4243-8416-178C7479FE12}" dt="2024-05-26T13:10:02.796" v="6016"/>
        <pc:sldMkLst>
          <pc:docMk/>
          <pc:sldMk cId="988351800" sldId="327"/>
        </pc:sldMkLst>
        <pc:spChg chg="mod">
          <ac:chgData name="Rhett Dotson" userId="1a14307b-489b-4588-9787-93a68c51524b" providerId="ADAL" clId="{0F4976FC-0B86-4243-8416-178C7479FE12}" dt="2024-05-26T13:08:32.230" v="5978" actId="20577"/>
          <ac:spMkLst>
            <pc:docMk/>
            <pc:sldMk cId="988351800" sldId="327"/>
            <ac:spMk id="6" creationId="{47591190-FDB1-A8C7-C1A7-811949899272}"/>
          </ac:spMkLst>
        </pc:spChg>
      </pc:sldChg>
      <pc:sldChg chg="del">
        <pc:chgData name="Rhett Dotson" userId="1a14307b-489b-4588-9787-93a68c51524b" providerId="ADAL" clId="{0F4976FC-0B86-4243-8416-178C7479FE12}" dt="2024-05-25T23:10:05.976" v="3218" actId="47"/>
        <pc:sldMkLst>
          <pc:docMk/>
          <pc:sldMk cId="1369523331" sldId="328"/>
        </pc:sldMkLst>
      </pc:sldChg>
      <pc:sldChg chg="del">
        <pc:chgData name="Rhett Dotson" userId="1a14307b-489b-4588-9787-93a68c51524b" providerId="ADAL" clId="{0F4976FC-0B86-4243-8416-178C7479FE12}" dt="2024-05-25T23:43:15.132" v="3932" actId="47"/>
        <pc:sldMkLst>
          <pc:docMk/>
          <pc:sldMk cId="3679446598" sldId="329"/>
        </pc:sldMkLst>
      </pc:sldChg>
      <pc:sldChg chg="del">
        <pc:chgData name="Rhett Dotson" userId="1a14307b-489b-4588-9787-93a68c51524b" providerId="ADAL" clId="{0F4976FC-0B86-4243-8416-178C7479FE12}" dt="2024-05-25T23:43:15.132" v="3932" actId="47"/>
        <pc:sldMkLst>
          <pc:docMk/>
          <pc:sldMk cId="1926236499" sldId="330"/>
        </pc:sldMkLst>
      </pc:sldChg>
      <pc:sldChg chg="del">
        <pc:chgData name="Rhett Dotson" userId="1a14307b-489b-4588-9787-93a68c51524b" providerId="ADAL" clId="{0F4976FC-0B86-4243-8416-178C7479FE12}" dt="2024-05-25T23:43:15.132" v="3932" actId="47"/>
        <pc:sldMkLst>
          <pc:docMk/>
          <pc:sldMk cId="2759171676" sldId="331"/>
        </pc:sldMkLst>
      </pc:sldChg>
      <pc:sldChg chg="modSp mod">
        <pc:chgData name="Rhett Dotson" userId="1a14307b-489b-4588-9787-93a68c51524b" providerId="ADAL" clId="{0F4976FC-0B86-4243-8416-178C7479FE12}" dt="2024-05-26T13:18:18.290" v="6350" actId="20577"/>
        <pc:sldMkLst>
          <pc:docMk/>
          <pc:sldMk cId="4155379520" sldId="332"/>
        </pc:sldMkLst>
        <pc:spChg chg="mod">
          <ac:chgData name="Rhett Dotson" userId="1a14307b-489b-4588-9787-93a68c51524b" providerId="ADAL" clId="{0F4976FC-0B86-4243-8416-178C7479FE12}" dt="2024-05-25T23:45:50.262" v="4345" actId="20577"/>
          <ac:spMkLst>
            <pc:docMk/>
            <pc:sldMk cId="4155379520" sldId="332"/>
            <ac:spMk id="2" creationId="{CBC99E68-5678-50E2-0F11-A2DEBD24D3CD}"/>
          </ac:spMkLst>
        </pc:spChg>
        <pc:spChg chg="mod">
          <ac:chgData name="Rhett Dotson" userId="1a14307b-489b-4588-9787-93a68c51524b" providerId="ADAL" clId="{0F4976FC-0B86-4243-8416-178C7479FE12}" dt="2024-05-26T13:18:18.290" v="6350" actId="20577"/>
          <ac:spMkLst>
            <pc:docMk/>
            <pc:sldMk cId="4155379520" sldId="332"/>
            <ac:spMk id="3" creationId="{AB02521E-091C-17E4-3B89-883A8AF55BBD}"/>
          </ac:spMkLst>
        </pc:spChg>
      </pc:sldChg>
      <pc:sldChg chg="addSp delSp modSp mod modAnim">
        <pc:chgData name="Rhett Dotson" userId="1a14307b-489b-4588-9787-93a68c51524b" providerId="ADAL" clId="{0F4976FC-0B86-4243-8416-178C7479FE12}" dt="2024-05-26T13:14:17.809" v="6044"/>
        <pc:sldMkLst>
          <pc:docMk/>
          <pc:sldMk cId="2650818705" sldId="333"/>
        </pc:sldMkLst>
        <pc:spChg chg="mod">
          <ac:chgData name="Rhett Dotson" userId="1a14307b-489b-4588-9787-93a68c51524b" providerId="ADAL" clId="{0F4976FC-0B86-4243-8416-178C7479FE12}" dt="2024-05-25T23:26:25.222" v="3260" actId="20577"/>
          <ac:spMkLst>
            <pc:docMk/>
            <pc:sldMk cId="2650818705" sldId="333"/>
            <ac:spMk id="2" creationId="{028B8BE3-3845-975B-93C2-BC97F3FB03FD}"/>
          </ac:spMkLst>
        </pc:spChg>
        <pc:spChg chg="del">
          <ac:chgData name="Rhett Dotson" userId="1a14307b-489b-4588-9787-93a68c51524b" providerId="ADAL" clId="{0F4976FC-0B86-4243-8416-178C7479FE12}" dt="2024-05-25T23:26:05.854" v="3250" actId="478"/>
          <ac:spMkLst>
            <pc:docMk/>
            <pc:sldMk cId="2650818705" sldId="333"/>
            <ac:spMk id="3" creationId="{D886B0B3-09D5-3D44-8F19-86FC00B178DE}"/>
          </ac:spMkLst>
        </pc:spChg>
        <pc:spChg chg="add mod">
          <ac:chgData name="Rhett Dotson" userId="1a14307b-489b-4588-9787-93a68c51524b" providerId="ADAL" clId="{0F4976FC-0B86-4243-8416-178C7479FE12}" dt="2024-05-25T23:43:01.193" v="3931" actId="20577"/>
          <ac:spMkLst>
            <pc:docMk/>
            <pc:sldMk cId="2650818705" sldId="333"/>
            <ac:spMk id="6" creationId="{7597B654-BF2A-4A28-5D96-2C4AE7A1B1EF}"/>
          </ac:spMkLst>
        </pc:spChg>
      </pc:sldChg>
      <pc:sldChg chg="del">
        <pc:chgData name="Rhett Dotson" userId="1a14307b-489b-4588-9787-93a68c51524b" providerId="ADAL" clId="{0F4976FC-0B86-4243-8416-178C7479FE12}" dt="2024-05-25T23:43:15.132" v="3932" actId="47"/>
        <pc:sldMkLst>
          <pc:docMk/>
          <pc:sldMk cId="2913472985" sldId="334"/>
        </pc:sldMkLst>
      </pc:sldChg>
      <pc:sldChg chg="modSp del mod">
        <pc:chgData name="Rhett Dotson" userId="1a14307b-489b-4588-9787-93a68c51524b" providerId="ADAL" clId="{0F4976FC-0B86-4243-8416-178C7479FE12}" dt="2024-05-25T23:45:42.535" v="4321" actId="47"/>
        <pc:sldMkLst>
          <pc:docMk/>
          <pc:sldMk cId="1042460487" sldId="335"/>
        </pc:sldMkLst>
        <pc:spChg chg="mod">
          <ac:chgData name="Rhett Dotson" userId="1a14307b-489b-4588-9787-93a68c51524b" providerId="ADAL" clId="{0F4976FC-0B86-4243-8416-178C7479FE12}" dt="2024-05-25T23:43:33.378" v="3933" actId="6549"/>
          <ac:spMkLst>
            <pc:docMk/>
            <pc:sldMk cId="1042460487" sldId="335"/>
            <ac:spMk id="3" creationId="{A39F0FFC-63C1-0AFE-1F30-461EC0D629F9}"/>
          </ac:spMkLst>
        </pc:spChg>
      </pc:sldChg>
      <pc:sldChg chg="modSp new mod ord">
        <pc:chgData name="Rhett Dotson" userId="1a14307b-489b-4588-9787-93a68c51524b" providerId="ADAL" clId="{0F4976FC-0B86-4243-8416-178C7479FE12}" dt="2024-05-26T13:09:27.916" v="6012" actId="20577"/>
        <pc:sldMkLst>
          <pc:docMk/>
          <pc:sldMk cId="2304870443" sldId="336"/>
        </pc:sldMkLst>
        <pc:spChg chg="mod">
          <ac:chgData name="Rhett Dotson" userId="1a14307b-489b-4588-9787-93a68c51524b" providerId="ADAL" clId="{0F4976FC-0B86-4243-8416-178C7479FE12}" dt="2024-05-25T22:52:47.444" v="1161" actId="20577"/>
          <ac:spMkLst>
            <pc:docMk/>
            <pc:sldMk cId="2304870443" sldId="336"/>
            <ac:spMk id="2" creationId="{958B51A4-C46C-C520-D48A-7E677B0BA4A8}"/>
          </ac:spMkLst>
        </pc:spChg>
        <pc:spChg chg="mod">
          <ac:chgData name="Rhett Dotson" userId="1a14307b-489b-4588-9787-93a68c51524b" providerId="ADAL" clId="{0F4976FC-0B86-4243-8416-178C7479FE12}" dt="2024-05-26T13:09:27.916" v="6012" actId="20577"/>
          <ac:spMkLst>
            <pc:docMk/>
            <pc:sldMk cId="2304870443" sldId="336"/>
            <ac:spMk id="3" creationId="{8CF181B9-1704-958E-C68E-75125F8FB97B}"/>
          </ac:spMkLst>
        </pc:spChg>
      </pc:sldChg>
      <pc:sldChg chg="addSp delSp modSp new mod setBg modClrScheme chgLayout">
        <pc:chgData name="Rhett Dotson" userId="1a14307b-489b-4588-9787-93a68c51524b" providerId="ADAL" clId="{0F4976FC-0B86-4243-8416-178C7479FE12}" dt="2024-05-26T13:11:23.230" v="6026" actId="26606"/>
        <pc:sldMkLst>
          <pc:docMk/>
          <pc:sldMk cId="879105270" sldId="337"/>
        </pc:sldMkLst>
        <pc:spChg chg="del mod ord">
          <ac:chgData name="Rhett Dotson" userId="1a14307b-489b-4588-9787-93a68c51524b" providerId="ADAL" clId="{0F4976FC-0B86-4243-8416-178C7479FE12}" dt="2024-05-26T13:10:37.705" v="6020" actId="700"/>
          <ac:spMkLst>
            <pc:docMk/>
            <pc:sldMk cId="879105270" sldId="337"/>
            <ac:spMk id="2" creationId="{B02BC29B-AEC6-0D13-D655-A8DFE4185314}"/>
          </ac:spMkLst>
        </pc:spChg>
        <pc:spChg chg="del mod ord">
          <ac:chgData name="Rhett Dotson" userId="1a14307b-489b-4588-9787-93a68c51524b" providerId="ADAL" clId="{0F4976FC-0B86-4243-8416-178C7479FE12}" dt="2024-05-26T13:10:37.705" v="6020" actId="700"/>
          <ac:spMkLst>
            <pc:docMk/>
            <pc:sldMk cId="879105270" sldId="337"/>
            <ac:spMk id="3" creationId="{7872DC9C-29FE-C057-0770-1ACDB847FD55}"/>
          </ac:spMkLst>
        </pc:spChg>
        <pc:spChg chg="mod ord">
          <ac:chgData name="Rhett Dotson" userId="1a14307b-489b-4588-9787-93a68c51524b" providerId="ADAL" clId="{0F4976FC-0B86-4243-8416-178C7479FE12}" dt="2024-05-26T13:11:23.230" v="6026" actId="26606"/>
          <ac:spMkLst>
            <pc:docMk/>
            <pc:sldMk cId="879105270" sldId="337"/>
            <ac:spMk id="4" creationId="{164B2A78-0AAA-24A7-F2EC-3B91E830E71B}"/>
          </ac:spMkLst>
        </pc:spChg>
        <pc:spChg chg="add del mod ord">
          <ac:chgData name="Rhett Dotson" userId="1a14307b-489b-4588-9787-93a68c51524b" providerId="ADAL" clId="{0F4976FC-0B86-4243-8416-178C7479FE12}" dt="2024-05-26T13:11:13.898" v="6022" actId="478"/>
          <ac:spMkLst>
            <pc:docMk/>
            <pc:sldMk cId="879105270" sldId="337"/>
            <ac:spMk id="5" creationId="{903DE57B-2867-C573-70D0-2E2A50F66747}"/>
          </ac:spMkLst>
        </pc:spChg>
        <pc:spChg chg="add del mod ord">
          <ac:chgData name="Rhett Dotson" userId="1a14307b-489b-4588-9787-93a68c51524b" providerId="ADAL" clId="{0F4976FC-0B86-4243-8416-178C7479FE12}" dt="2024-05-26T13:11:10.215" v="6021"/>
          <ac:spMkLst>
            <pc:docMk/>
            <pc:sldMk cId="879105270" sldId="337"/>
            <ac:spMk id="6" creationId="{DCF23C6C-6A9E-21F7-5059-9303F884F805}"/>
          </ac:spMkLst>
        </pc:spChg>
        <pc:spChg chg="add del">
          <ac:chgData name="Rhett Dotson" userId="1a14307b-489b-4588-9787-93a68c51524b" providerId="ADAL" clId="{0F4976FC-0B86-4243-8416-178C7479FE12}" dt="2024-05-26T13:11:23.224" v="6025" actId="26606"/>
          <ac:spMkLst>
            <pc:docMk/>
            <pc:sldMk cId="879105270" sldId="337"/>
            <ac:spMk id="1031" creationId="{1DDC3EF6-2EA5-44B3-94C7-9DDA67A127D0}"/>
          </ac:spMkLst>
        </pc:spChg>
        <pc:spChg chg="add del">
          <ac:chgData name="Rhett Dotson" userId="1a14307b-489b-4588-9787-93a68c51524b" providerId="ADAL" clId="{0F4976FC-0B86-4243-8416-178C7479FE12}" dt="2024-05-26T13:11:23.224" v="6025" actId="26606"/>
          <ac:spMkLst>
            <pc:docMk/>
            <pc:sldMk cId="879105270" sldId="337"/>
            <ac:spMk id="1033" creationId="{87925A9A-E9FA-496E-9C09-7C2845E0062B}"/>
          </ac:spMkLst>
        </pc:spChg>
        <pc:spChg chg="add del">
          <ac:chgData name="Rhett Dotson" userId="1a14307b-489b-4588-9787-93a68c51524b" providerId="ADAL" clId="{0F4976FC-0B86-4243-8416-178C7479FE12}" dt="2024-05-26T13:11:23.224" v="6025" actId="26606"/>
          <ac:spMkLst>
            <pc:docMk/>
            <pc:sldMk cId="879105270" sldId="337"/>
            <ac:spMk id="1035" creationId="{2073ABB4-E164-4CBF-ADFF-25552BB7913B}"/>
          </ac:spMkLst>
        </pc:spChg>
        <pc:spChg chg="add del">
          <ac:chgData name="Rhett Dotson" userId="1a14307b-489b-4588-9787-93a68c51524b" providerId="ADAL" clId="{0F4976FC-0B86-4243-8416-178C7479FE12}" dt="2024-05-26T13:11:23.224" v="6025" actId="26606"/>
          <ac:spMkLst>
            <pc:docMk/>
            <pc:sldMk cId="879105270" sldId="337"/>
            <ac:spMk id="1037" creationId="{1259A422-0023-4292-8200-E080556F30F9}"/>
          </ac:spMkLst>
        </pc:spChg>
        <pc:spChg chg="add del">
          <ac:chgData name="Rhett Dotson" userId="1a14307b-489b-4588-9787-93a68c51524b" providerId="ADAL" clId="{0F4976FC-0B86-4243-8416-178C7479FE12}" dt="2024-05-26T13:11:23.224" v="6025" actId="26606"/>
          <ac:spMkLst>
            <pc:docMk/>
            <pc:sldMk cId="879105270" sldId="337"/>
            <ac:spMk id="1039" creationId="{A2413CA5-4739-4BC9-8BB3-B0A4928D314F}"/>
          </ac:spMkLst>
        </pc:spChg>
        <pc:spChg chg="add">
          <ac:chgData name="Rhett Dotson" userId="1a14307b-489b-4588-9787-93a68c51524b" providerId="ADAL" clId="{0F4976FC-0B86-4243-8416-178C7479FE12}" dt="2024-05-26T13:11:23.230" v="6026" actId="26606"/>
          <ac:spMkLst>
            <pc:docMk/>
            <pc:sldMk cId="879105270" sldId="337"/>
            <ac:spMk id="1041" creationId="{1DDC3EF6-2EA5-44B3-94C7-9DDA67A127D0}"/>
          </ac:spMkLst>
        </pc:spChg>
        <pc:spChg chg="add">
          <ac:chgData name="Rhett Dotson" userId="1a14307b-489b-4588-9787-93a68c51524b" providerId="ADAL" clId="{0F4976FC-0B86-4243-8416-178C7479FE12}" dt="2024-05-26T13:11:23.230" v="6026" actId="26606"/>
          <ac:spMkLst>
            <pc:docMk/>
            <pc:sldMk cId="879105270" sldId="337"/>
            <ac:spMk id="1042" creationId="{87925A9A-E9FA-496E-9C09-7C2845E0062B}"/>
          </ac:spMkLst>
        </pc:spChg>
        <pc:spChg chg="add">
          <ac:chgData name="Rhett Dotson" userId="1a14307b-489b-4588-9787-93a68c51524b" providerId="ADAL" clId="{0F4976FC-0B86-4243-8416-178C7479FE12}" dt="2024-05-26T13:11:23.230" v="6026" actId="26606"/>
          <ac:spMkLst>
            <pc:docMk/>
            <pc:sldMk cId="879105270" sldId="337"/>
            <ac:spMk id="1043" creationId="{2073ABB4-E164-4CBF-ADFF-25552BB7913B}"/>
          </ac:spMkLst>
        </pc:spChg>
        <pc:spChg chg="add">
          <ac:chgData name="Rhett Dotson" userId="1a14307b-489b-4588-9787-93a68c51524b" providerId="ADAL" clId="{0F4976FC-0B86-4243-8416-178C7479FE12}" dt="2024-05-26T13:11:23.230" v="6026" actId="26606"/>
          <ac:spMkLst>
            <pc:docMk/>
            <pc:sldMk cId="879105270" sldId="337"/>
            <ac:spMk id="1044" creationId="{587D26DA-9773-4A0E-B213-DDF20A1F1F27}"/>
          </ac:spMkLst>
        </pc:spChg>
        <pc:picChg chg="add mod">
          <ac:chgData name="Rhett Dotson" userId="1a14307b-489b-4588-9787-93a68c51524b" providerId="ADAL" clId="{0F4976FC-0B86-4243-8416-178C7479FE12}" dt="2024-05-26T13:11:23.230" v="6026" actId="26606"/>
          <ac:picMkLst>
            <pc:docMk/>
            <pc:sldMk cId="879105270" sldId="337"/>
            <ac:picMk id="1026" creationId="{183D1EF0-82F7-C5D2-D351-451F9BC92A56}"/>
          </ac:picMkLst>
        </pc:picChg>
      </pc:sldChg>
      <pc:sldChg chg="new del">
        <pc:chgData name="Rhett Dotson" userId="1a14307b-489b-4588-9787-93a68c51524b" providerId="ADAL" clId="{0F4976FC-0B86-4243-8416-178C7479FE12}" dt="2024-05-25T22:54:16.295" v="1188" actId="47"/>
        <pc:sldMkLst>
          <pc:docMk/>
          <pc:sldMk cId="1403002259" sldId="337"/>
        </pc:sldMkLst>
      </pc:sldChg>
    </pc:docChg>
  </pc:docChgLst>
  <pc:docChgLst>
    <pc:chgData name="Rhett Dotson" userId="1a14307b-489b-4588-9787-93a68c51524b" providerId="ADAL" clId="{67D1F0F8-1899-40C3-BE73-1EA2B527D210}"/>
    <pc:docChg chg="undo custSel addSld delSld modSld">
      <pc:chgData name="Rhett Dotson" userId="1a14307b-489b-4588-9787-93a68c51524b" providerId="ADAL" clId="{67D1F0F8-1899-40C3-BE73-1EA2B527D210}" dt="2024-06-30T13:58:34.422" v="5255"/>
      <pc:docMkLst>
        <pc:docMk/>
      </pc:docMkLst>
      <pc:sldChg chg="modSp mod">
        <pc:chgData name="Rhett Dotson" userId="1a14307b-489b-4588-9787-93a68c51524b" providerId="ADAL" clId="{67D1F0F8-1899-40C3-BE73-1EA2B527D210}" dt="2024-06-30T13:44:14.007" v="4140" actId="6549"/>
        <pc:sldMkLst>
          <pc:docMk/>
          <pc:sldMk cId="1039759085" sldId="256"/>
        </pc:sldMkLst>
        <pc:spChg chg="mod">
          <ac:chgData name="Rhett Dotson" userId="1a14307b-489b-4588-9787-93a68c51524b" providerId="ADAL" clId="{67D1F0F8-1899-40C3-BE73-1EA2B527D210}" dt="2024-06-30T13:44:14.007" v="4140" actId="6549"/>
          <ac:spMkLst>
            <pc:docMk/>
            <pc:sldMk cId="1039759085" sldId="256"/>
            <ac:spMk id="8" creationId="{479F0267-9D1C-BDA9-A152-B01CD379FC92}"/>
          </ac:spMkLst>
        </pc:spChg>
      </pc:sldChg>
      <pc:sldChg chg="modSp mod">
        <pc:chgData name="Rhett Dotson" userId="1a14307b-489b-4588-9787-93a68c51524b" providerId="ADAL" clId="{67D1F0F8-1899-40C3-BE73-1EA2B527D210}" dt="2024-06-29T17:43:29.157" v="4139" actId="20577"/>
        <pc:sldMkLst>
          <pc:docMk/>
          <pc:sldMk cId="3695820081" sldId="293"/>
        </pc:sldMkLst>
        <pc:spChg chg="mod">
          <ac:chgData name="Rhett Dotson" userId="1a14307b-489b-4588-9787-93a68c51524b" providerId="ADAL" clId="{67D1F0F8-1899-40C3-BE73-1EA2B527D210}" dt="2024-06-29T17:43:29.157" v="4139" actId="20577"/>
          <ac:spMkLst>
            <pc:docMk/>
            <pc:sldMk cId="3695820081" sldId="293"/>
            <ac:spMk id="10" creationId="{C9475E86-FFB0-87BC-084C-C728916152B0}"/>
          </ac:spMkLst>
        </pc:spChg>
      </pc:sldChg>
      <pc:sldChg chg="addSp delSp modSp mod delAnim modAnim chgLayout">
        <pc:chgData name="Rhett Dotson" userId="1a14307b-489b-4588-9787-93a68c51524b" providerId="ADAL" clId="{67D1F0F8-1899-40C3-BE73-1EA2B527D210}" dt="2024-06-30T13:45:35.550" v="4173" actId="20577"/>
        <pc:sldMkLst>
          <pc:docMk/>
          <pc:sldMk cId="2601716563" sldId="302"/>
        </pc:sldMkLst>
        <pc:spChg chg="add mod ord">
          <ac:chgData name="Rhett Dotson" userId="1a14307b-489b-4588-9787-93a68c51524b" providerId="ADAL" clId="{67D1F0F8-1899-40C3-BE73-1EA2B527D210}" dt="2024-06-30T13:45:35.433" v="4171" actId="27636"/>
          <ac:spMkLst>
            <pc:docMk/>
            <pc:sldMk cId="2601716563" sldId="302"/>
            <ac:spMk id="3" creationId="{AA9DB486-40C1-1127-9D10-7AD10EFB559E}"/>
          </ac:spMkLst>
        </pc:spChg>
        <pc:spChg chg="mod ord">
          <ac:chgData name="Rhett Dotson" userId="1a14307b-489b-4588-9787-93a68c51524b" providerId="ADAL" clId="{67D1F0F8-1899-40C3-BE73-1EA2B527D210}" dt="2024-06-30T13:45:23.792" v="4165" actId="20577"/>
          <ac:spMkLst>
            <pc:docMk/>
            <pc:sldMk cId="2601716563" sldId="302"/>
            <ac:spMk id="4" creationId="{5AF06D57-BFDB-0D1F-1C0F-9092A930285A}"/>
          </ac:spMkLst>
        </pc:spChg>
        <pc:spChg chg="del">
          <ac:chgData name="Rhett Dotson" userId="1a14307b-489b-4588-9787-93a68c51524b" providerId="ADAL" clId="{67D1F0F8-1899-40C3-BE73-1EA2B527D210}" dt="2024-06-29T15:16:27.500" v="35" actId="478"/>
          <ac:spMkLst>
            <pc:docMk/>
            <pc:sldMk cId="2601716563" sldId="302"/>
            <ac:spMk id="5" creationId="{B8CF7F61-71C7-1EB8-C3A2-3EA6AA0B50E2}"/>
          </ac:spMkLst>
        </pc:spChg>
        <pc:spChg chg="mod ord">
          <ac:chgData name="Rhett Dotson" userId="1a14307b-489b-4588-9787-93a68c51524b" providerId="ADAL" clId="{67D1F0F8-1899-40C3-BE73-1EA2B527D210}" dt="2024-06-29T17:00:36.634" v="2743" actId="700"/>
          <ac:spMkLst>
            <pc:docMk/>
            <pc:sldMk cId="2601716563" sldId="302"/>
            <ac:spMk id="6" creationId="{0D661056-92B5-76B8-8A1F-DCCC09C75A5F}"/>
          </ac:spMkLst>
        </pc:spChg>
        <pc:spChg chg="add mod ord">
          <ac:chgData name="Rhett Dotson" userId="1a14307b-489b-4588-9787-93a68c51524b" providerId="ADAL" clId="{67D1F0F8-1899-40C3-BE73-1EA2B527D210}" dt="2024-06-30T13:45:35.550" v="4173" actId="20577"/>
          <ac:spMkLst>
            <pc:docMk/>
            <pc:sldMk cId="2601716563" sldId="302"/>
            <ac:spMk id="8" creationId="{C972EF66-031B-B6B4-8A9C-2B8736FB6650}"/>
          </ac:spMkLst>
        </pc:spChg>
        <pc:picChg chg="del">
          <ac:chgData name="Rhett Dotson" userId="1a14307b-489b-4588-9787-93a68c51524b" providerId="ADAL" clId="{67D1F0F8-1899-40C3-BE73-1EA2B527D210}" dt="2024-06-29T15:16:29.302" v="36" actId="478"/>
          <ac:picMkLst>
            <pc:docMk/>
            <pc:sldMk cId="2601716563" sldId="302"/>
            <ac:picMk id="7" creationId="{87B623CD-5A95-CFCA-692C-297AA71E12F2}"/>
          </ac:picMkLst>
        </pc:picChg>
      </pc:sldChg>
      <pc:sldChg chg="del">
        <pc:chgData name="Rhett Dotson" userId="1a14307b-489b-4588-9787-93a68c51524b" providerId="ADAL" clId="{67D1F0F8-1899-40C3-BE73-1EA2B527D210}" dt="2024-06-29T15:26:09.823" v="202" actId="47"/>
        <pc:sldMkLst>
          <pc:docMk/>
          <pc:sldMk cId="3464330903" sldId="304"/>
        </pc:sldMkLst>
      </pc:sldChg>
      <pc:sldChg chg="modSp mod">
        <pc:chgData name="Rhett Dotson" userId="1a14307b-489b-4588-9787-93a68c51524b" providerId="ADAL" clId="{67D1F0F8-1899-40C3-BE73-1EA2B527D210}" dt="2024-06-29T15:19:14.432" v="118" actId="20577"/>
        <pc:sldMkLst>
          <pc:docMk/>
          <pc:sldMk cId="418772829" sldId="308"/>
        </pc:sldMkLst>
        <pc:spChg chg="mod">
          <ac:chgData name="Rhett Dotson" userId="1a14307b-489b-4588-9787-93a68c51524b" providerId="ADAL" clId="{67D1F0F8-1899-40C3-BE73-1EA2B527D210}" dt="2024-06-29T15:18:59.965" v="77" actId="20577"/>
          <ac:spMkLst>
            <pc:docMk/>
            <pc:sldMk cId="418772829" sldId="308"/>
            <ac:spMk id="2" creationId="{90CB658D-5B7E-D0C2-4B57-CC0A4944751F}"/>
          </ac:spMkLst>
        </pc:spChg>
        <pc:spChg chg="mod">
          <ac:chgData name="Rhett Dotson" userId="1a14307b-489b-4588-9787-93a68c51524b" providerId="ADAL" clId="{67D1F0F8-1899-40C3-BE73-1EA2B527D210}" dt="2024-06-29T15:19:14.432" v="118" actId="20577"/>
          <ac:spMkLst>
            <pc:docMk/>
            <pc:sldMk cId="418772829" sldId="308"/>
            <ac:spMk id="3" creationId="{4E30277E-5FA8-A79C-5522-52DF9F959B82}"/>
          </ac:spMkLst>
        </pc:spChg>
      </pc:sldChg>
      <pc:sldChg chg="modSp mod">
        <pc:chgData name="Rhett Dotson" userId="1a14307b-489b-4588-9787-93a68c51524b" providerId="ADAL" clId="{67D1F0F8-1899-40C3-BE73-1EA2B527D210}" dt="2024-06-30T13:51:28.440" v="4588" actId="20577"/>
        <pc:sldMkLst>
          <pc:docMk/>
          <pc:sldMk cId="1618443485" sldId="314"/>
        </pc:sldMkLst>
        <pc:spChg chg="mod">
          <ac:chgData name="Rhett Dotson" userId="1a14307b-489b-4588-9787-93a68c51524b" providerId="ADAL" clId="{67D1F0F8-1899-40C3-BE73-1EA2B527D210}" dt="2024-06-30T13:51:28.440" v="4588" actId="20577"/>
          <ac:spMkLst>
            <pc:docMk/>
            <pc:sldMk cId="1618443485" sldId="314"/>
            <ac:spMk id="4" creationId="{DC15C903-DDEE-533E-5E2D-5F2A6E3F7746}"/>
          </ac:spMkLst>
        </pc:spChg>
      </pc:sldChg>
      <pc:sldChg chg="addSp delSp modSp mod modClrScheme delAnim modAnim chgLayout modNotesTx">
        <pc:chgData name="Rhett Dotson" userId="1a14307b-489b-4588-9787-93a68c51524b" providerId="ADAL" clId="{67D1F0F8-1899-40C3-BE73-1EA2B527D210}" dt="2024-06-30T13:58:24.697" v="5254"/>
        <pc:sldMkLst>
          <pc:docMk/>
          <pc:sldMk cId="3648169331" sldId="315"/>
        </pc:sldMkLst>
        <pc:spChg chg="add del mod ord">
          <ac:chgData name="Rhett Dotson" userId="1a14307b-489b-4588-9787-93a68c51524b" providerId="ADAL" clId="{67D1F0F8-1899-40C3-BE73-1EA2B527D210}" dt="2024-06-29T16:56:37.967" v="2153" actId="700"/>
          <ac:spMkLst>
            <pc:docMk/>
            <pc:sldMk cId="3648169331" sldId="315"/>
            <ac:spMk id="3" creationId="{F6DEDBDF-38CD-5059-CADD-5CE339253951}"/>
          </ac:spMkLst>
        </pc:spChg>
        <pc:spChg chg="mod ord">
          <ac:chgData name="Rhett Dotson" userId="1a14307b-489b-4588-9787-93a68c51524b" providerId="ADAL" clId="{67D1F0F8-1899-40C3-BE73-1EA2B527D210}" dt="2024-06-29T16:56:37.967" v="2153" actId="700"/>
          <ac:spMkLst>
            <pc:docMk/>
            <pc:sldMk cId="3648169331" sldId="315"/>
            <ac:spMk id="4" creationId="{31DFBD71-6A9B-8A9F-80DD-8E1E2461B198}"/>
          </ac:spMkLst>
        </pc:spChg>
        <pc:spChg chg="mod ord">
          <ac:chgData name="Rhett Dotson" userId="1a14307b-489b-4588-9787-93a68c51524b" providerId="ADAL" clId="{67D1F0F8-1899-40C3-BE73-1EA2B527D210}" dt="2024-06-29T16:56:37.967" v="2153" actId="700"/>
          <ac:spMkLst>
            <pc:docMk/>
            <pc:sldMk cId="3648169331" sldId="315"/>
            <ac:spMk id="6" creationId="{C702FAC5-9DF9-FB07-33AE-BC6A0353A89A}"/>
          </ac:spMkLst>
        </pc:spChg>
        <pc:spChg chg="add del mod ord">
          <ac:chgData name="Rhett Dotson" userId="1a14307b-489b-4588-9787-93a68c51524b" providerId="ADAL" clId="{67D1F0F8-1899-40C3-BE73-1EA2B527D210}" dt="2024-06-29T16:56:37.967" v="2153" actId="700"/>
          <ac:spMkLst>
            <pc:docMk/>
            <pc:sldMk cId="3648169331" sldId="315"/>
            <ac:spMk id="7" creationId="{B4C22EFB-DBB7-BBF0-2B5E-3A89BE1018F5}"/>
          </ac:spMkLst>
        </pc:spChg>
        <pc:spChg chg="mod ord">
          <ac:chgData name="Rhett Dotson" userId="1a14307b-489b-4588-9787-93a68c51524b" providerId="ADAL" clId="{67D1F0F8-1899-40C3-BE73-1EA2B527D210}" dt="2024-06-30T13:51:56.503" v="4621" actId="115"/>
          <ac:spMkLst>
            <pc:docMk/>
            <pc:sldMk cId="3648169331" sldId="315"/>
            <ac:spMk id="9" creationId="{1C683079-9E4B-DB38-3BFD-41F63F44F779}"/>
          </ac:spMkLst>
        </pc:spChg>
        <pc:spChg chg="del">
          <ac:chgData name="Rhett Dotson" userId="1a14307b-489b-4588-9787-93a68c51524b" providerId="ADAL" clId="{67D1F0F8-1899-40C3-BE73-1EA2B527D210}" dt="2024-06-29T16:42:12.069" v="1429" actId="478"/>
          <ac:spMkLst>
            <pc:docMk/>
            <pc:sldMk cId="3648169331" sldId="315"/>
            <ac:spMk id="10" creationId="{4EFEB70A-E9C0-7498-73EC-D9F82D7DDCEE}"/>
          </ac:spMkLst>
        </pc:spChg>
        <pc:spChg chg="del mod ord">
          <ac:chgData name="Rhett Dotson" userId="1a14307b-489b-4588-9787-93a68c51524b" providerId="ADAL" clId="{67D1F0F8-1899-40C3-BE73-1EA2B527D210}" dt="2024-06-29T17:27:14.384" v="3130" actId="478"/>
          <ac:spMkLst>
            <pc:docMk/>
            <pc:sldMk cId="3648169331" sldId="315"/>
            <ac:spMk id="11" creationId="{A0C48FD9-2790-5724-36CB-D6253F6E0481}"/>
          </ac:spMkLst>
        </pc:spChg>
        <pc:spChg chg="del">
          <ac:chgData name="Rhett Dotson" userId="1a14307b-489b-4588-9787-93a68c51524b" providerId="ADAL" clId="{67D1F0F8-1899-40C3-BE73-1EA2B527D210}" dt="2024-06-29T16:42:13.576" v="1430" actId="478"/>
          <ac:spMkLst>
            <pc:docMk/>
            <pc:sldMk cId="3648169331" sldId="315"/>
            <ac:spMk id="12" creationId="{C80AC7D5-CE0B-4B6B-AF57-12DE129C5506}"/>
          </ac:spMkLst>
        </pc:spChg>
        <pc:spChg chg="add mod">
          <ac:chgData name="Rhett Dotson" userId="1a14307b-489b-4588-9787-93a68c51524b" providerId="ADAL" clId="{67D1F0F8-1899-40C3-BE73-1EA2B527D210}" dt="2024-06-30T13:52:05.505" v="4622" actId="20577"/>
          <ac:spMkLst>
            <pc:docMk/>
            <pc:sldMk cId="3648169331" sldId="315"/>
            <ac:spMk id="13" creationId="{4CE1702A-6D1D-D49D-92D2-910954E03EE1}"/>
          </ac:spMkLst>
        </pc:spChg>
      </pc:sldChg>
      <pc:sldChg chg="addSp delSp modSp mod modClrScheme delAnim chgLayout">
        <pc:chgData name="Rhett Dotson" userId="1a14307b-489b-4588-9787-93a68c51524b" providerId="ADAL" clId="{67D1F0F8-1899-40C3-BE73-1EA2B527D210}" dt="2024-06-29T15:20:38.615" v="150" actId="20577"/>
        <pc:sldMkLst>
          <pc:docMk/>
          <pc:sldMk cId="836319177" sldId="337"/>
        </pc:sldMkLst>
        <pc:spChg chg="add del mod">
          <ac:chgData name="Rhett Dotson" userId="1a14307b-489b-4588-9787-93a68c51524b" providerId="ADAL" clId="{67D1F0F8-1899-40C3-BE73-1EA2B527D210}" dt="2024-06-29T15:19:39.477" v="121" actId="700"/>
          <ac:spMkLst>
            <pc:docMk/>
            <pc:sldMk cId="836319177" sldId="337"/>
            <ac:spMk id="3" creationId="{9FDFAD48-419D-65BD-CBB5-3F2E5DE0B796}"/>
          </ac:spMkLst>
        </pc:spChg>
        <pc:spChg chg="mod ord">
          <ac:chgData name="Rhett Dotson" userId="1a14307b-489b-4588-9787-93a68c51524b" providerId="ADAL" clId="{67D1F0F8-1899-40C3-BE73-1EA2B527D210}" dt="2024-06-29T15:19:39.477" v="121" actId="700"/>
          <ac:spMkLst>
            <pc:docMk/>
            <pc:sldMk cId="836319177" sldId="337"/>
            <ac:spMk id="4" creationId="{4200406B-928A-932C-C4D8-8EB40A35EA84}"/>
          </ac:spMkLst>
        </pc:spChg>
        <pc:spChg chg="mod ord">
          <ac:chgData name="Rhett Dotson" userId="1a14307b-489b-4588-9787-93a68c51524b" providerId="ADAL" clId="{67D1F0F8-1899-40C3-BE73-1EA2B527D210}" dt="2024-06-29T15:19:51.223" v="146" actId="20577"/>
          <ac:spMkLst>
            <pc:docMk/>
            <pc:sldMk cId="836319177" sldId="337"/>
            <ac:spMk id="5" creationId="{DEB4EC76-60AF-DB68-5A29-7241313A212B}"/>
          </ac:spMkLst>
        </pc:spChg>
        <pc:spChg chg="del">
          <ac:chgData name="Rhett Dotson" userId="1a14307b-489b-4588-9787-93a68c51524b" providerId="ADAL" clId="{67D1F0F8-1899-40C3-BE73-1EA2B527D210}" dt="2024-06-29T15:19:36.755" v="120" actId="478"/>
          <ac:spMkLst>
            <pc:docMk/>
            <pc:sldMk cId="836319177" sldId="337"/>
            <ac:spMk id="7" creationId="{21D1B8E0-A5B1-DB9D-8D14-55D1D0681FD7}"/>
          </ac:spMkLst>
        </pc:spChg>
        <pc:spChg chg="del">
          <ac:chgData name="Rhett Dotson" userId="1a14307b-489b-4588-9787-93a68c51524b" providerId="ADAL" clId="{67D1F0F8-1899-40C3-BE73-1EA2B527D210}" dt="2024-06-29T15:19:35.207" v="119" actId="478"/>
          <ac:spMkLst>
            <pc:docMk/>
            <pc:sldMk cId="836319177" sldId="337"/>
            <ac:spMk id="8" creationId="{1DEF652C-8E44-BF6D-A0EA-34971C673E75}"/>
          </ac:spMkLst>
        </pc:spChg>
        <pc:spChg chg="add del mod ord">
          <ac:chgData name="Rhett Dotson" userId="1a14307b-489b-4588-9787-93a68c51524b" providerId="ADAL" clId="{67D1F0F8-1899-40C3-BE73-1EA2B527D210}" dt="2024-06-29T15:19:39.477" v="121" actId="700"/>
          <ac:spMkLst>
            <pc:docMk/>
            <pc:sldMk cId="836319177" sldId="337"/>
            <ac:spMk id="9" creationId="{E0EB96CD-B863-3789-F738-101E9D6668AA}"/>
          </ac:spMkLst>
        </pc:spChg>
        <pc:spChg chg="add mod ord">
          <ac:chgData name="Rhett Dotson" userId="1a14307b-489b-4588-9787-93a68c51524b" providerId="ADAL" clId="{67D1F0F8-1899-40C3-BE73-1EA2B527D210}" dt="2024-06-29T15:20:38.615" v="150" actId="20577"/>
          <ac:spMkLst>
            <pc:docMk/>
            <pc:sldMk cId="836319177" sldId="337"/>
            <ac:spMk id="10" creationId="{69D58DB4-3288-26AD-A4F1-F483C95028AE}"/>
          </ac:spMkLst>
        </pc:spChg>
      </pc:sldChg>
      <pc:sldChg chg="del">
        <pc:chgData name="Rhett Dotson" userId="1a14307b-489b-4588-9787-93a68c51524b" providerId="ADAL" clId="{67D1F0F8-1899-40C3-BE73-1EA2B527D210}" dt="2024-06-29T15:26:09.823" v="202" actId="47"/>
        <pc:sldMkLst>
          <pc:docMk/>
          <pc:sldMk cId="2996004581" sldId="349"/>
        </pc:sldMkLst>
      </pc:sldChg>
      <pc:sldChg chg="del">
        <pc:chgData name="Rhett Dotson" userId="1a14307b-489b-4588-9787-93a68c51524b" providerId="ADAL" clId="{67D1F0F8-1899-40C3-BE73-1EA2B527D210}" dt="2024-06-29T15:26:09.823" v="202" actId="47"/>
        <pc:sldMkLst>
          <pc:docMk/>
          <pc:sldMk cId="2028296913" sldId="350"/>
        </pc:sldMkLst>
      </pc:sldChg>
      <pc:sldChg chg="del">
        <pc:chgData name="Rhett Dotson" userId="1a14307b-489b-4588-9787-93a68c51524b" providerId="ADAL" clId="{67D1F0F8-1899-40C3-BE73-1EA2B527D210}" dt="2024-06-29T16:42:07.287" v="1428" actId="47"/>
        <pc:sldMkLst>
          <pc:docMk/>
          <pc:sldMk cId="3098430873" sldId="351"/>
        </pc:sldMkLst>
      </pc:sldChg>
      <pc:sldChg chg="addSp delSp modSp new mod modClrScheme chgLayout">
        <pc:chgData name="Rhett Dotson" userId="1a14307b-489b-4588-9787-93a68c51524b" providerId="ADAL" clId="{67D1F0F8-1899-40C3-BE73-1EA2B527D210}" dt="2024-06-29T15:21:44.188" v="200" actId="700"/>
        <pc:sldMkLst>
          <pc:docMk/>
          <pc:sldMk cId="791469350" sldId="352"/>
        </pc:sldMkLst>
        <pc:spChg chg="del mod ord">
          <ac:chgData name="Rhett Dotson" userId="1a14307b-489b-4588-9787-93a68c51524b" providerId="ADAL" clId="{67D1F0F8-1899-40C3-BE73-1EA2B527D210}" dt="2024-06-29T15:21:28.201" v="152" actId="700"/>
          <ac:spMkLst>
            <pc:docMk/>
            <pc:sldMk cId="791469350" sldId="352"/>
            <ac:spMk id="2" creationId="{895F3493-7B76-4FA8-DB3C-D4088C5DB330}"/>
          </ac:spMkLst>
        </pc:spChg>
        <pc:spChg chg="del mod ord">
          <ac:chgData name="Rhett Dotson" userId="1a14307b-489b-4588-9787-93a68c51524b" providerId="ADAL" clId="{67D1F0F8-1899-40C3-BE73-1EA2B527D210}" dt="2024-06-29T15:21:28.201" v="152" actId="700"/>
          <ac:spMkLst>
            <pc:docMk/>
            <pc:sldMk cId="791469350" sldId="352"/>
            <ac:spMk id="3" creationId="{265BBC35-1816-D69A-2450-925BBC618BAF}"/>
          </ac:spMkLst>
        </pc:spChg>
        <pc:spChg chg="mod ord">
          <ac:chgData name="Rhett Dotson" userId="1a14307b-489b-4588-9787-93a68c51524b" providerId="ADAL" clId="{67D1F0F8-1899-40C3-BE73-1EA2B527D210}" dt="2024-06-29T15:21:44.188" v="200" actId="700"/>
          <ac:spMkLst>
            <pc:docMk/>
            <pc:sldMk cId="791469350" sldId="352"/>
            <ac:spMk id="4" creationId="{1A4759CB-5DA9-D45E-1B89-D7EF4D6EC4AB}"/>
          </ac:spMkLst>
        </pc:spChg>
        <pc:spChg chg="add mod ord">
          <ac:chgData name="Rhett Dotson" userId="1a14307b-489b-4588-9787-93a68c51524b" providerId="ADAL" clId="{67D1F0F8-1899-40C3-BE73-1EA2B527D210}" dt="2024-06-29T15:21:44.188" v="200" actId="700"/>
          <ac:spMkLst>
            <pc:docMk/>
            <pc:sldMk cId="791469350" sldId="352"/>
            <ac:spMk id="5" creationId="{A19DCCE2-C156-8ADD-1FDA-B1EE5009C158}"/>
          </ac:spMkLst>
        </pc:spChg>
        <pc:spChg chg="add del mod ord">
          <ac:chgData name="Rhett Dotson" userId="1a14307b-489b-4588-9787-93a68c51524b" providerId="ADAL" clId="{67D1F0F8-1899-40C3-BE73-1EA2B527D210}" dt="2024-06-29T15:21:42.439" v="199" actId="6264"/>
          <ac:spMkLst>
            <pc:docMk/>
            <pc:sldMk cId="791469350" sldId="352"/>
            <ac:spMk id="6" creationId="{1C932CE2-5BB0-DE08-4BDB-0F3981F829AF}"/>
          </ac:spMkLst>
        </pc:spChg>
        <pc:spChg chg="add del mod ord">
          <ac:chgData name="Rhett Dotson" userId="1a14307b-489b-4588-9787-93a68c51524b" providerId="ADAL" clId="{67D1F0F8-1899-40C3-BE73-1EA2B527D210}" dt="2024-06-29T15:21:29.892" v="153"/>
          <ac:spMkLst>
            <pc:docMk/>
            <pc:sldMk cId="791469350" sldId="352"/>
            <ac:spMk id="7" creationId="{CFD2C92F-720E-A5A9-809B-DC1115C337C0}"/>
          </ac:spMkLst>
        </pc:spChg>
        <pc:spChg chg="add del mod">
          <ac:chgData name="Rhett Dotson" userId="1a14307b-489b-4588-9787-93a68c51524b" providerId="ADAL" clId="{67D1F0F8-1899-40C3-BE73-1EA2B527D210}" dt="2024-06-29T15:21:42.439" v="199" actId="6264"/>
          <ac:spMkLst>
            <pc:docMk/>
            <pc:sldMk cId="791469350" sldId="352"/>
            <ac:spMk id="8" creationId="{E8841395-3A0E-A9DA-03F9-710FF780FF55}"/>
          </ac:spMkLst>
        </pc:spChg>
        <pc:spChg chg="add del mod">
          <ac:chgData name="Rhett Dotson" userId="1a14307b-489b-4588-9787-93a68c51524b" providerId="ADAL" clId="{67D1F0F8-1899-40C3-BE73-1EA2B527D210}" dt="2024-06-29T15:21:42.439" v="199" actId="6264"/>
          <ac:spMkLst>
            <pc:docMk/>
            <pc:sldMk cId="791469350" sldId="352"/>
            <ac:spMk id="9" creationId="{D0AE5F1A-D814-C636-F64E-FF0A1E089573}"/>
          </ac:spMkLst>
        </pc:spChg>
        <pc:spChg chg="add del mod">
          <ac:chgData name="Rhett Dotson" userId="1a14307b-489b-4588-9787-93a68c51524b" providerId="ADAL" clId="{67D1F0F8-1899-40C3-BE73-1EA2B527D210}" dt="2024-06-29T15:21:42.439" v="199" actId="6264"/>
          <ac:spMkLst>
            <pc:docMk/>
            <pc:sldMk cId="791469350" sldId="352"/>
            <ac:spMk id="10" creationId="{B87181EF-F0C9-7877-1D07-E7B26C5DC912}"/>
          </ac:spMkLst>
        </pc:spChg>
        <pc:spChg chg="add del mod ord">
          <ac:chgData name="Rhett Dotson" userId="1a14307b-489b-4588-9787-93a68c51524b" providerId="ADAL" clId="{67D1F0F8-1899-40C3-BE73-1EA2B527D210}" dt="2024-06-29T15:21:44.188" v="200" actId="700"/>
          <ac:spMkLst>
            <pc:docMk/>
            <pc:sldMk cId="791469350" sldId="352"/>
            <ac:spMk id="11" creationId="{1FB16066-88BD-AFCC-952C-97DA2E57E804}"/>
          </ac:spMkLst>
        </pc:spChg>
        <pc:picChg chg="add mod ord">
          <ac:chgData name="Rhett Dotson" userId="1a14307b-489b-4588-9787-93a68c51524b" providerId="ADAL" clId="{67D1F0F8-1899-40C3-BE73-1EA2B527D210}" dt="2024-06-29T15:21:44.188" v="200" actId="700"/>
          <ac:picMkLst>
            <pc:docMk/>
            <pc:sldMk cId="791469350" sldId="352"/>
            <ac:picMk id="1026" creationId="{DAF788E3-83E1-457E-A5B0-547CA859D368}"/>
          </ac:picMkLst>
        </pc:picChg>
      </pc:sldChg>
      <pc:sldChg chg="new del">
        <pc:chgData name="Rhett Dotson" userId="1a14307b-489b-4588-9787-93a68c51524b" providerId="ADAL" clId="{67D1F0F8-1899-40C3-BE73-1EA2B527D210}" dt="2024-06-29T15:30:13.922" v="205" actId="47"/>
        <pc:sldMkLst>
          <pc:docMk/>
          <pc:sldMk cId="572872305" sldId="353"/>
        </pc:sldMkLst>
      </pc:sldChg>
      <pc:sldChg chg="add del">
        <pc:chgData name="Rhett Dotson" userId="1a14307b-489b-4588-9787-93a68c51524b" providerId="ADAL" clId="{67D1F0F8-1899-40C3-BE73-1EA2B527D210}" dt="2024-06-29T15:26:09.823" v="202" actId="47"/>
        <pc:sldMkLst>
          <pc:docMk/>
          <pc:sldMk cId="3591179095" sldId="353"/>
        </pc:sldMkLst>
      </pc:sldChg>
      <pc:sldChg chg="add modNotesTx">
        <pc:chgData name="Rhett Dotson" userId="1a14307b-489b-4588-9787-93a68c51524b" providerId="ADAL" clId="{67D1F0F8-1899-40C3-BE73-1EA2B527D210}" dt="2024-06-30T13:47:28.290" v="4343" actId="20577"/>
        <pc:sldMkLst>
          <pc:docMk/>
          <pc:sldMk cId="744643274" sldId="354"/>
        </pc:sldMkLst>
      </pc:sldChg>
      <pc:sldChg chg="addSp modSp new mod modClrScheme modAnim chgLayout">
        <pc:chgData name="Rhett Dotson" userId="1a14307b-489b-4588-9787-93a68c51524b" providerId="ADAL" clId="{67D1F0F8-1899-40C3-BE73-1EA2B527D210}" dt="2024-06-30T13:48:55.123" v="4406" actId="255"/>
        <pc:sldMkLst>
          <pc:docMk/>
          <pc:sldMk cId="2708026080" sldId="355"/>
        </pc:sldMkLst>
        <pc:spChg chg="mod ord">
          <ac:chgData name="Rhett Dotson" userId="1a14307b-489b-4588-9787-93a68c51524b" providerId="ADAL" clId="{67D1F0F8-1899-40C3-BE73-1EA2B527D210}" dt="2024-06-30T13:48:11.199" v="4379" actId="20577"/>
          <ac:spMkLst>
            <pc:docMk/>
            <pc:sldMk cId="2708026080" sldId="355"/>
            <ac:spMk id="2" creationId="{6A076F29-D10D-3655-F841-120B2397C739}"/>
          </ac:spMkLst>
        </pc:spChg>
        <pc:spChg chg="mod ord">
          <ac:chgData name="Rhett Dotson" userId="1a14307b-489b-4588-9787-93a68c51524b" providerId="ADAL" clId="{67D1F0F8-1899-40C3-BE73-1EA2B527D210}" dt="2024-06-29T15:32:28.457" v="502" actId="14100"/>
          <ac:spMkLst>
            <pc:docMk/>
            <pc:sldMk cId="2708026080" sldId="355"/>
            <ac:spMk id="3" creationId="{7C118520-204D-5BEF-A9E5-7259E6C86A1A}"/>
          </ac:spMkLst>
        </pc:spChg>
        <pc:spChg chg="mod ord">
          <ac:chgData name="Rhett Dotson" userId="1a14307b-489b-4588-9787-93a68c51524b" providerId="ADAL" clId="{67D1F0F8-1899-40C3-BE73-1EA2B527D210}" dt="2024-06-29T15:32:23.789" v="501" actId="700"/>
          <ac:spMkLst>
            <pc:docMk/>
            <pc:sldMk cId="2708026080" sldId="355"/>
            <ac:spMk id="4" creationId="{5FAD34C6-F87A-81B9-DC1D-F2A65F241ACB}"/>
          </ac:spMkLst>
        </pc:spChg>
        <pc:spChg chg="add mod ord">
          <ac:chgData name="Rhett Dotson" userId="1a14307b-489b-4588-9787-93a68c51524b" providerId="ADAL" clId="{67D1F0F8-1899-40C3-BE73-1EA2B527D210}" dt="2024-06-30T13:48:55.123" v="4406" actId="255"/>
          <ac:spMkLst>
            <pc:docMk/>
            <pc:sldMk cId="2708026080" sldId="355"/>
            <ac:spMk id="5" creationId="{89984B38-0ABB-26C8-53DC-974C563D5F0C}"/>
          </ac:spMkLst>
        </pc:spChg>
      </pc:sldChg>
      <pc:sldChg chg="modSp new mod modAnim">
        <pc:chgData name="Rhett Dotson" userId="1a14307b-489b-4588-9787-93a68c51524b" providerId="ADAL" clId="{67D1F0F8-1899-40C3-BE73-1EA2B527D210}" dt="2024-06-30T13:49:47.506" v="4411" actId="20577"/>
        <pc:sldMkLst>
          <pc:docMk/>
          <pc:sldMk cId="961410150" sldId="356"/>
        </pc:sldMkLst>
        <pc:spChg chg="mod">
          <ac:chgData name="Rhett Dotson" userId="1a14307b-489b-4588-9787-93a68c51524b" providerId="ADAL" clId="{67D1F0F8-1899-40C3-BE73-1EA2B527D210}" dt="2024-06-30T13:48:22.180" v="4405" actId="20577"/>
          <ac:spMkLst>
            <pc:docMk/>
            <pc:sldMk cId="961410150" sldId="356"/>
            <ac:spMk id="2" creationId="{9B432BAC-733C-BE1E-9021-60D89E4C8AEE}"/>
          </ac:spMkLst>
        </pc:spChg>
        <pc:spChg chg="mod">
          <ac:chgData name="Rhett Dotson" userId="1a14307b-489b-4588-9787-93a68c51524b" providerId="ADAL" clId="{67D1F0F8-1899-40C3-BE73-1EA2B527D210}" dt="2024-06-30T13:49:47.506" v="4411" actId="20577"/>
          <ac:spMkLst>
            <pc:docMk/>
            <pc:sldMk cId="961410150" sldId="356"/>
            <ac:spMk id="3" creationId="{C3B2706D-1EAF-AC16-023C-B664A6BCDBEF}"/>
          </ac:spMkLst>
        </pc:spChg>
        <pc:spChg chg="mod">
          <ac:chgData name="Rhett Dotson" userId="1a14307b-489b-4588-9787-93a68c51524b" providerId="ADAL" clId="{67D1F0F8-1899-40C3-BE73-1EA2B527D210}" dt="2024-06-30T13:49:07.376" v="4409" actId="14100"/>
          <ac:spMkLst>
            <pc:docMk/>
            <pc:sldMk cId="961410150" sldId="356"/>
            <ac:spMk id="4" creationId="{BB91AB8F-9AB0-8CBA-16A3-42BCDDE58C31}"/>
          </ac:spMkLst>
        </pc:spChg>
      </pc:sldChg>
      <pc:sldChg chg="addSp delSp modSp new mod modAnim chgLayout">
        <pc:chgData name="Rhett Dotson" userId="1a14307b-489b-4588-9787-93a68c51524b" providerId="ADAL" clId="{67D1F0F8-1899-40C3-BE73-1EA2B527D210}" dt="2024-06-30T13:51:18.428" v="4578"/>
        <pc:sldMkLst>
          <pc:docMk/>
          <pc:sldMk cId="2578986401" sldId="357"/>
        </pc:sldMkLst>
        <pc:spChg chg="mod ord">
          <ac:chgData name="Rhett Dotson" userId="1a14307b-489b-4588-9787-93a68c51524b" providerId="ADAL" clId="{67D1F0F8-1899-40C3-BE73-1EA2B527D210}" dt="2024-06-29T17:08:45.856" v="3105" actId="6264"/>
          <ac:spMkLst>
            <pc:docMk/>
            <pc:sldMk cId="2578986401" sldId="357"/>
            <ac:spMk id="2" creationId="{5C4DD698-AD68-B781-8BA6-B82A144B2FCC}"/>
          </ac:spMkLst>
        </pc:spChg>
        <pc:spChg chg="mod ord">
          <ac:chgData name="Rhett Dotson" userId="1a14307b-489b-4588-9787-93a68c51524b" providerId="ADAL" clId="{67D1F0F8-1899-40C3-BE73-1EA2B527D210}" dt="2024-06-30T13:51:05.871" v="4577" actId="20577"/>
          <ac:spMkLst>
            <pc:docMk/>
            <pc:sldMk cId="2578986401" sldId="357"/>
            <ac:spMk id="3" creationId="{06D3C45D-7514-A681-3D4C-57741CF52855}"/>
          </ac:spMkLst>
        </pc:spChg>
        <pc:spChg chg="mod ord">
          <ac:chgData name="Rhett Dotson" userId="1a14307b-489b-4588-9787-93a68c51524b" providerId="ADAL" clId="{67D1F0F8-1899-40C3-BE73-1EA2B527D210}" dt="2024-06-29T17:37:17.141" v="3956" actId="6549"/>
          <ac:spMkLst>
            <pc:docMk/>
            <pc:sldMk cId="2578986401" sldId="357"/>
            <ac:spMk id="4" creationId="{46AD7335-883E-5F4A-AF5B-9D18725A4FAD}"/>
          </ac:spMkLst>
        </pc:spChg>
        <pc:spChg chg="mod ord">
          <ac:chgData name="Rhett Dotson" userId="1a14307b-489b-4588-9787-93a68c51524b" providerId="ADAL" clId="{67D1F0F8-1899-40C3-BE73-1EA2B527D210}" dt="2024-06-29T17:08:45.856" v="3105" actId="6264"/>
          <ac:spMkLst>
            <pc:docMk/>
            <pc:sldMk cId="2578986401" sldId="357"/>
            <ac:spMk id="5" creationId="{3527308A-8DC9-D3F5-51C2-E4E334732738}"/>
          </ac:spMkLst>
        </pc:spChg>
        <pc:spChg chg="add del mod">
          <ac:chgData name="Rhett Dotson" userId="1a14307b-489b-4588-9787-93a68c51524b" providerId="ADAL" clId="{67D1F0F8-1899-40C3-BE73-1EA2B527D210}" dt="2024-06-29T17:08:45.856" v="3105" actId="6264"/>
          <ac:spMkLst>
            <pc:docMk/>
            <pc:sldMk cId="2578986401" sldId="357"/>
            <ac:spMk id="6" creationId="{5CB8C260-65AF-D95C-CE88-E3C77671CC5A}"/>
          </ac:spMkLst>
        </pc:spChg>
        <pc:spChg chg="add del mod">
          <ac:chgData name="Rhett Dotson" userId="1a14307b-489b-4588-9787-93a68c51524b" providerId="ADAL" clId="{67D1F0F8-1899-40C3-BE73-1EA2B527D210}" dt="2024-06-29T17:08:45.856" v="3105" actId="6264"/>
          <ac:spMkLst>
            <pc:docMk/>
            <pc:sldMk cId="2578986401" sldId="357"/>
            <ac:spMk id="7" creationId="{D7AB4E23-A49B-1703-869A-0EA522B1B1F1}"/>
          </ac:spMkLst>
        </pc:spChg>
        <pc:spChg chg="add del mod">
          <ac:chgData name="Rhett Dotson" userId="1a14307b-489b-4588-9787-93a68c51524b" providerId="ADAL" clId="{67D1F0F8-1899-40C3-BE73-1EA2B527D210}" dt="2024-06-29T17:08:45.856" v="3105" actId="6264"/>
          <ac:spMkLst>
            <pc:docMk/>
            <pc:sldMk cId="2578986401" sldId="357"/>
            <ac:spMk id="8" creationId="{58D23CD0-F07E-35C8-6FDB-8176AFCBBFD3}"/>
          </ac:spMkLst>
        </pc:spChg>
        <pc:spChg chg="add del mod">
          <ac:chgData name="Rhett Dotson" userId="1a14307b-489b-4588-9787-93a68c51524b" providerId="ADAL" clId="{67D1F0F8-1899-40C3-BE73-1EA2B527D210}" dt="2024-06-29T17:08:45.856" v="3105" actId="6264"/>
          <ac:spMkLst>
            <pc:docMk/>
            <pc:sldMk cId="2578986401" sldId="357"/>
            <ac:spMk id="9" creationId="{BE27693E-243A-9B7C-27D3-5D5C23B19498}"/>
          </ac:spMkLst>
        </pc:spChg>
      </pc:sldChg>
      <pc:sldChg chg="modSp new del mod">
        <pc:chgData name="Rhett Dotson" userId="1a14307b-489b-4588-9787-93a68c51524b" providerId="ADAL" clId="{67D1F0F8-1899-40C3-BE73-1EA2B527D210}" dt="2024-06-29T16:56:27.678" v="2124" actId="47"/>
        <pc:sldMkLst>
          <pc:docMk/>
          <pc:sldMk cId="2144387731" sldId="358"/>
        </pc:sldMkLst>
        <pc:spChg chg="mod">
          <ac:chgData name="Rhett Dotson" userId="1a14307b-489b-4588-9787-93a68c51524b" providerId="ADAL" clId="{67D1F0F8-1899-40C3-BE73-1EA2B527D210}" dt="2024-06-29T16:56:23.052" v="2123" actId="20577"/>
          <ac:spMkLst>
            <pc:docMk/>
            <pc:sldMk cId="2144387731" sldId="358"/>
            <ac:spMk id="2" creationId="{DC0AF854-289A-4EEA-E5BB-879A62023761}"/>
          </ac:spMkLst>
        </pc:spChg>
      </pc:sldChg>
      <pc:sldChg chg="modSp new mod modAnim">
        <pc:chgData name="Rhett Dotson" userId="1a14307b-489b-4588-9787-93a68c51524b" providerId="ADAL" clId="{67D1F0F8-1899-40C3-BE73-1EA2B527D210}" dt="2024-06-30T13:58:34.422" v="5255"/>
        <pc:sldMkLst>
          <pc:docMk/>
          <pc:sldMk cId="3577307225" sldId="358"/>
        </pc:sldMkLst>
        <pc:spChg chg="mod">
          <ac:chgData name="Rhett Dotson" userId="1a14307b-489b-4588-9787-93a68c51524b" providerId="ADAL" clId="{67D1F0F8-1899-40C3-BE73-1EA2B527D210}" dt="2024-06-30T13:52:27.549" v="4647" actId="20577"/>
          <ac:spMkLst>
            <pc:docMk/>
            <pc:sldMk cId="3577307225" sldId="358"/>
            <ac:spMk id="2" creationId="{FE372B09-EA2E-B4C0-3F7E-7BC56C0DD412}"/>
          </ac:spMkLst>
        </pc:spChg>
        <pc:spChg chg="mod">
          <ac:chgData name="Rhett Dotson" userId="1a14307b-489b-4588-9787-93a68c51524b" providerId="ADAL" clId="{67D1F0F8-1899-40C3-BE73-1EA2B527D210}" dt="2024-06-30T13:56:11.733" v="5016" actId="255"/>
          <ac:spMkLst>
            <pc:docMk/>
            <pc:sldMk cId="3577307225" sldId="358"/>
            <ac:spMk id="3" creationId="{EE3E31ED-F5F2-DAE2-AC1C-D6BFC4B7F2EE}"/>
          </ac:spMkLst>
        </pc:spChg>
        <pc:spChg chg="mod">
          <ac:chgData name="Rhett Dotson" userId="1a14307b-489b-4588-9787-93a68c51524b" providerId="ADAL" clId="{67D1F0F8-1899-40C3-BE73-1EA2B527D210}" dt="2024-06-30T13:57:59.690" v="5253" actId="20577"/>
          <ac:spMkLst>
            <pc:docMk/>
            <pc:sldMk cId="3577307225" sldId="358"/>
            <ac:spMk id="4" creationId="{B5E7D7CB-80ED-0CA2-7985-15382CBFDA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7/7/2024</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7/7/2024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00000"/>
                </a:solidFill>
                <a:effectLst/>
                <a:highlight>
                  <a:srgbClr val="FFFFFF"/>
                </a:highlight>
                <a:latin typeface="system-ui"/>
              </a:rPr>
              <a:t>Religious elites would shake their feet off before returning from pagan lands. </a:t>
            </a:r>
          </a:p>
          <a:p>
            <a:pPr marL="171450" indent="-171450">
              <a:buFont typeface="Arial" panose="020B0604020202020204" pitchFamily="34" charset="0"/>
              <a:buChar char="•"/>
            </a:pPr>
            <a:r>
              <a:rPr lang="en-US" b="0" i="0" dirty="0">
                <a:solidFill>
                  <a:srgbClr val="000000"/>
                </a:solidFill>
                <a:effectLst/>
                <a:highlight>
                  <a:srgbClr val="FFFFFF"/>
                </a:highlight>
                <a:latin typeface="system-ui"/>
              </a:rPr>
              <a:t>Symbolizes that that city is not part of the true Kingdom of God</a:t>
            </a:r>
          </a:p>
          <a:p>
            <a:pPr marL="171450" indent="-171450">
              <a:buFont typeface="Arial" panose="020B0604020202020204" pitchFamily="34" charset="0"/>
              <a:buChar char="•"/>
            </a:pPr>
            <a:r>
              <a:rPr lang="en-US" b="0" i="0" dirty="0">
                <a:solidFill>
                  <a:srgbClr val="000000"/>
                </a:solidFill>
                <a:effectLst/>
                <a:highlight>
                  <a:srgbClr val="FFFFFF"/>
                </a:highlight>
                <a:latin typeface="system-ui"/>
              </a:rPr>
              <a:t>When hostility is sure to be returned. </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19436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131634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318154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256349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43367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Remember: the apostles only knew Jesus for a short time. </a:t>
            </a:r>
          </a:p>
        </p:txBody>
      </p:sp>
      <p:sp>
        <p:nvSpPr>
          <p:cNvPr id="4" name="Slide Number Placeholder 3"/>
          <p:cNvSpPr>
            <a:spLocks noGrp="1"/>
          </p:cNvSpPr>
          <p:nvPr>
            <p:ph type="sldNum" sz="quarter" idx="5"/>
          </p:nvPr>
        </p:nvSpPr>
        <p:spPr/>
        <p:txBody>
          <a:bodyPr/>
          <a:lstStyle/>
          <a:p>
            <a:fld id="{B63359F2-43EF-4812-9DC0-98C0B1A40681}" type="slidenum">
              <a:rPr lang="en-US" smtClean="0"/>
              <a:t>17</a:t>
            </a:fld>
            <a:endParaRPr lang="en-US" dirty="0"/>
          </a:p>
        </p:txBody>
      </p:sp>
    </p:spTree>
    <p:extLst>
      <p:ext uri="{BB962C8B-B14F-4D97-AF65-F5344CB8AC3E}">
        <p14:creationId xmlns:p14="http://schemas.microsoft.com/office/powerpoint/2010/main" val="358530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18</a:t>
            </a:fld>
            <a:endParaRPr lang="en-US" dirty="0"/>
          </a:p>
        </p:txBody>
      </p:sp>
    </p:spTree>
    <p:extLst>
      <p:ext uri="{BB962C8B-B14F-4D97-AF65-F5344CB8AC3E}">
        <p14:creationId xmlns:p14="http://schemas.microsoft.com/office/powerpoint/2010/main" val="99070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394657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82730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40823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00000"/>
                </a:solidFill>
                <a:effectLst/>
                <a:highlight>
                  <a:srgbClr val="FFFFFF"/>
                </a:highlight>
                <a:latin typeface="system-ui"/>
              </a:rPr>
              <a:t>“The 12”: these guys have only been with Jesus a short time.  They were nothing special.  </a:t>
            </a:r>
          </a:p>
          <a:p>
            <a:pPr marL="171450" indent="-171450">
              <a:buFont typeface="Arial" panose="020B0604020202020204" pitchFamily="34" charset="0"/>
              <a:buChar char="•"/>
            </a:pPr>
            <a:r>
              <a:rPr lang="en-US" b="0" i="0" dirty="0">
                <a:solidFill>
                  <a:srgbClr val="000000"/>
                </a:solidFill>
                <a:effectLst/>
                <a:highlight>
                  <a:srgbClr val="FFFFFF"/>
                </a:highlight>
                <a:latin typeface="system-ui"/>
              </a:rPr>
              <a:t>God </a:t>
            </a:r>
            <a:r>
              <a:rPr lang="en-US" b="1" i="0" dirty="0">
                <a:solidFill>
                  <a:srgbClr val="000000"/>
                </a:solidFill>
                <a:effectLst/>
                <a:highlight>
                  <a:srgbClr val="FFFFFF"/>
                </a:highlight>
                <a:latin typeface="system-ui"/>
              </a:rPr>
              <a:t>Calls us </a:t>
            </a:r>
            <a:r>
              <a:rPr lang="en-US" b="0" i="0" dirty="0">
                <a:solidFill>
                  <a:srgbClr val="000000"/>
                </a:solidFill>
                <a:effectLst/>
                <a:highlight>
                  <a:srgbClr val="FFFFFF"/>
                </a:highlight>
                <a:latin typeface="system-ui"/>
              </a:rPr>
              <a:t>in order to </a:t>
            </a:r>
            <a:r>
              <a:rPr lang="en-US" b="1" i="0" dirty="0">
                <a:solidFill>
                  <a:srgbClr val="000000"/>
                </a:solidFill>
                <a:effectLst/>
                <a:highlight>
                  <a:srgbClr val="FFFFFF"/>
                </a:highlight>
                <a:latin typeface="system-ui"/>
              </a:rPr>
              <a:t>Send us</a:t>
            </a:r>
            <a:r>
              <a:rPr lang="en-US" b="0" i="0" dirty="0">
                <a:solidFill>
                  <a:srgbClr val="000000"/>
                </a:solidFill>
                <a:effectLst/>
                <a:highlight>
                  <a:srgbClr val="FFFFFF"/>
                </a:highlight>
                <a:latin typeface="system-ui"/>
              </a:rPr>
              <a:t>! Next slide</a:t>
            </a:r>
          </a:p>
          <a:p>
            <a:pPr marL="171450" indent="-171450">
              <a:buFont typeface="Arial" panose="020B0604020202020204" pitchFamily="34" charset="0"/>
              <a:buChar char="•"/>
            </a:pPr>
            <a:r>
              <a:rPr lang="en-US" b="0" i="0" dirty="0" err="1">
                <a:solidFill>
                  <a:srgbClr val="000000"/>
                </a:solidFill>
                <a:effectLst/>
                <a:highlight>
                  <a:srgbClr val="FFFFFF"/>
                </a:highlight>
                <a:latin typeface="system-ui"/>
              </a:rPr>
              <a:t>Deut</a:t>
            </a:r>
            <a:r>
              <a:rPr lang="en-US" b="0" i="0" dirty="0">
                <a:solidFill>
                  <a:srgbClr val="000000"/>
                </a:solidFill>
                <a:effectLst/>
                <a:highlight>
                  <a:srgbClr val="FFFFFF"/>
                </a:highlight>
                <a:latin typeface="system-ui"/>
              </a:rPr>
              <a:t> 17:6 “ On the testimony of </a:t>
            </a:r>
            <a:r>
              <a:rPr lang="en-US" b="1" i="0" dirty="0">
                <a:solidFill>
                  <a:srgbClr val="000000"/>
                </a:solidFill>
                <a:effectLst/>
                <a:highlight>
                  <a:srgbClr val="FFFFFF"/>
                </a:highlight>
                <a:latin typeface="system-ui"/>
              </a:rPr>
              <a:t>two witnesses</a:t>
            </a:r>
            <a:r>
              <a:rPr lang="en-US" b="0" i="0" dirty="0">
                <a:solidFill>
                  <a:srgbClr val="000000"/>
                </a:solidFill>
                <a:effectLst/>
                <a:highlight>
                  <a:srgbClr val="FFFFFF"/>
                </a:highlight>
                <a:latin typeface="system-ui"/>
              </a:rPr>
              <a:t>”  Paul doubles down in 2 Corinthians 13:1</a:t>
            </a:r>
          </a:p>
          <a:p>
            <a:pPr marL="171450" indent="-171450">
              <a:buFont typeface="Arial" panose="020B0604020202020204" pitchFamily="34" charset="0"/>
              <a:buChar char="•"/>
            </a:pPr>
            <a:r>
              <a:rPr lang="en-US" b="0" i="0" dirty="0">
                <a:solidFill>
                  <a:srgbClr val="000000"/>
                </a:solidFill>
                <a:effectLst/>
                <a:highlight>
                  <a:srgbClr val="FFFFFF"/>
                </a:highlight>
                <a:latin typeface="system-ui"/>
              </a:rPr>
              <a:t>What is the point of </a:t>
            </a:r>
            <a:r>
              <a:rPr lang="en-US" b="1" i="0" dirty="0">
                <a:solidFill>
                  <a:srgbClr val="000000"/>
                </a:solidFill>
                <a:effectLst/>
                <a:highlight>
                  <a:srgbClr val="FFFFFF"/>
                </a:highlight>
                <a:latin typeface="system-ui"/>
              </a:rPr>
              <a:t>miracles. </a:t>
            </a:r>
            <a:r>
              <a:rPr lang="en-US" b="0" i="0" dirty="0">
                <a:solidFill>
                  <a:srgbClr val="000000"/>
                </a:solidFill>
                <a:effectLst/>
                <a:highlight>
                  <a:srgbClr val="FFFFFF"/>
                </a:highlight>
                <a:latin typeface="system-ui"/>
              </a:rPr>
              <a:t>“Authenticate the Authority of the messenger” or Validate the Message.  Reflect on Moses in Ex 4.</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192618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just want to come to Jesus.  They are not willing to take His yoke and get to work. </a:t>
            </a:r>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24319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timing.</a:t>
            </a:r>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150937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 staff could mean relying on God for protection</a:t>
            </a:r>
          </a:p>
          <a:p>
            <a:pPr marL="171450" indent="-171450">
              <a:buFont typeface="Arial" panose="020B0604020202020204" pitchFamily="34" charset="0"/>
              <a:buChar char="•"/>
            </a:pPr>
            <a:r>
              <a:rPr lang="en-US" dirty="0"/>
              <a:t>No bread meant they would need to immediately find assistance. </a:t>
            </a:r>
          </a:p>
          <a:p>
            <a:pPr marL="171450" indent="-171450">
              <a:buFont typeface="Arial" panose="020B0604020202020204" pitchFamily="34" charset="0"/>
              <a:buChar char="•"/>
            </a:pPr>
            <a:r>
              <a:rPr lang="en-US" dirty="0"/>
              <a:t>No bag meant they were not supposed to take an offering.  </a:t>
            </a:r>
          </a:p>
          <a:p>
            <a:pPr marL="171450" indent="-171450">
              <a:buFont typeface="Arial" panose="020B0604020202020204" pitchFamily="34" charset="0"/>
              <a:buChar char="•"/>
            </a:pPr>
            <a:r>
              <a:rPr lang="en-US" dirty="0"/>
              <a:t>No money meant they had to continually rely on God. </a:t>
            </a:r>
          </a:p>
          <a:p>
            <a:pPr marL="171450" indent="-171450">
              <a:buFont typeface="Arial" panose="020B0604020202020204" pitchFamily="34" charset="0"/>
              <a:buChar char="•"/>
            </a:pPr>
            <a:r>
              <a:rPr lang="en-US" dirty="0"/>
              <a:t>No extra shirt meant they were supposed to find dwelling and not sleep out under the stars. </a:t>
            </a:r>
          </a:p>
          <a:p>
            <a:pPr marL="171450" indent="-171450">
              <a:buFont typeface="Arial" panose="020B0604020202020204" pitchFamily="34" charset="0"/>
              <a:buChar char="•"/>
            </a:pPr>
            <a:r>
              <a:rPr lang="en-US" dirty="0"/>
              <a:t>Same house meant they needed to be content. No upgrades.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302259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205757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dirty="0"/>
              <a:t>7/7/2024</a:t>
            </a:r>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7/7/2024</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dirty="0"/>
              <a:t>7/7/2024</a:t>
            </a:r>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hasCustomPrompt="1"/>
          </p:nvPr>
        </p:nvSpPr>
        <p:spPr>
          <a:xfrm>
            <a:off x="449580" y="4423702"/>
            <a:ext cx="11292839" cy="1550378"/>
          </a:xfrm>
        </p:spPr>
        <p:txBody>
          <a:bodyPr>
            <a:noAutofit/>
          </a:bodyPr>
          <a:lstStyle>
            <a:lvl1pPr algn="ctr">
              <a:defRPr/>
            </a:lvl1pPr>
          </a:lstStyle>
          <a:p>
            <a:r>
              <a:rPr lang="en-US" dirty="0"/>
              <a:t>Click to add title</a:t>
            </a:r>
          </a:p>
        </p:txBody>
      </p:sp>
      <p:sp>
        <p:nvSpPr>
          <p:cNvPr id="3" name="Picture Placeholder 2">
            <a:extLst>
              <a:ext uri="{FF2B5EF4-FFF2-40B4-BE49-F238E27FC236}">
                <a16:creationId xmlns:a16="http://schemas.microsoft.com/office/drawing/2014/main" id="{D528BC27-38F1-47F3-EC35-7DD8B88A7533}"/>
              </a:ext>
            </a:extLst>
          </p:cNvPr>
          <p:cNvSpPr>
            <a:spLocks noGrp="1"/>
          </p:cNvSpPr>
          <p:nvPr>
            <p:ph type="pic" sz="quarter" idx="13" hasCustomPrompt="1"/>
          </p:nvPr>
        </p:nvSpPr>
        <p:spPr>
          <a:xfrm>
            <a:off x="449580" y="705104"/>
            <a:ext cx="11292840" cy="3643376"/>
          </a:xfrm>
          <a:custGeom>
            <a:avLst/>
            <a:gdLst>
              <a:gd name="connsiteX0" fmla="*/ 7593576 w 11292840"/>
              <a:gd name="connsiteY0" fmla="*/ 0 h 3643376"/>
              <a:gd name="connsiteX1" fmla="*/ 11292840 w 11292840"/>
              <a:gd name="connsiteY1" fmla="*/ 0 h 3643376"/>
              <a:gd name="connsiteX2" fmla="*/ 11292840 w 11292840"/>
              <a:gd name="connsiteY2" fmla="*/ 3643376 h 3643376"/>
              <a:gd name="connsiteX3" fmla="*/ 7593576 w 11292840"/>
              <a:gd name="connsiteY3" fmla="*/ 3643376 h 3643376"/>
              <a:gd name="connsiteX4" fmla="*/ 0 w 11292840"/>
              <a:gd name="connsiteY4" fmla="*/ 0 h 3643376"/>
              <a:gd name="connsiteX5" fmla="*/ 7489667 w 11292840"/>
              <a:gd name="connsiteY5" fmla="*/ 0 h 3643376"/>
              <a:gd name="connsiteX6" fmla="*/ 7489667 w 11292840"/>
              <a:gd name="connsiteY6" fmla="*/ 3643376 h 3643376"/>
              <a:gd name="connsiteX7" fmla="*/ 0 w 11292840"/>
              <a:gd name="connsiteY7" fmla="*/ 3643376 h 364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2840" h="3643376">
                <a:moveTo>
                  <a:pt x="7593576" y="0"/>
                </a:moveTo>
                <a:lnTo>
                  <a:pt x="11292840" y="0"/>
                </a:lnTo>
                <a:lnTo>
                  <a:pt x="11292840" y="3643376"/>
                </a:lnTo>
                <a:lnTo>
                  <a:pt x="7593576" y="3643376"/>
                </a:lnTo>
                <a:close/>
                <a:moveTo>
                  <a:pt x="0" y="0"/>
                </a:moveTo>
                <a:lnTo>
                  <a:pt x="7489667" y="0"/>
                </a:lnTo>
                <a:lnTo>
                  <a:pt x="7489667" y="3643376"/>
                </a:lnTo>
                <a:lnTo>
                  <a:pt x="0" y="3643376"/>
                </a:lnTo>
                <a:close/>
              </a:path>
            </a:pathLst>
          </a:custGeom>
          <a:solidFill>
            <a:schemeClr val="accent2"/>
          </a:solidFill>
        </p:spPr>
        <p:txBody>
          <a:bodyPr wrap="square" anchor="t">
            <a:noAutofit/>
          </a:bodyPr>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a:t>
            </a:r>
          </a:p>
          <a:p>
            <a:endParaRPr lang="en-US" dirty="0"/>
          </a:p>
        </p:txBody>
      </p:sp>
    </p:spTree>
    <p:extLst>
      <p:ext uri="{BB962C8B-B14F-4D97-AF65-F5344CB8AC3E}">
        <p14:creationId xmlns:p14="http://schemas.microsoft.com/office/powerpoint/2010/main" val="62533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bottom">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hasCustomPrompt="1"/>
          </p:nvPr>
        </p:nvSpPr>
        <p:spPr>
          <a:xfrm>
            <a:off x="457200" y="2878091"/>
            <a:ext cx="3729789" cy="3440485"/>
          </a:xfrm>
        </p:spPr>
        <p:txBody>
          <a:bodyPr tIns="182880" bIns="182880" anchor="ctr" anchorCtr="0">
            <a:noAutofit/>
          </a:bodyPr>
          <a:lstStyle/>
          <a:p>
            <a:r>
              <a:rPr lang="en-US" dirty="0"/>
              <a:t>Click to add title</a:t>
            </a:r>
            <a:endParaRPr lang="en-US" dirty="0">
              <a:solidFill>
                <a:schemeClr val="tx2"/>
              </a:solidFill>
            </a:endParaRPr>
          </a:p>
        </p:txBody>
      </p:sp>
      <p:sp>
        <p:nvSpPr>
          <p:cNvPr id="3" name="Picture Placeholder 2">
            <a:extLst>
              <a:ext uri="{FF2B5EF4-FFF2-40B4-BE49-F238E27FC236}">
                <a16:creationId xmlns:a16="http://schemas.microsoft.com/office/drawing/2014/main" id="{130F1D2B-CBE7-6279-2158-7A9F3B5D5C61}"/>
              </a:ext>
            </a:extLst>
          </p:cNvPr>
          <p:cNvSpPr>
            <a:spLocks noGrp="1"/>
          </p:cNvSpPr>
          <p:nvPr>
            <p:ph type="pic" sz="quarter" idx="19" hasCustomPrompt="1"/>
          </p:nvPr>
        </p:nvSpPr>
        <p:spPr>
          <a:xfrm>
            <a:off x="457200" y="670560"/>
            <a:ext cx="11267440" cy="2139696"/>
          </a:xfrm>
          <a:custGeom>
            <a:avLst/>
            <a:gdLst>
              <a:gd name="connsiteX0" fmla="*/ 3783068 w 11267440"/>
              <a:gd name="connsiteY0" fmla="*/ 0 h 2139696"/>
              <a:gd name="connsiteX1" fmla="*/ 11267440 w 11267440"/>
              <a:gd name="connsiteY1" fmla="*/ 0 h 2139696"/>
              <a:gd name="connsiteX2" fmla="*/ 11267440 w 11267440"/>
              <a:gd name="connsiteY2" fmla="*/ 2139696 h 2139696"/>
              <a:gd name="connsiteX3" fmla="*/ 3783068 w 11267440"/>
              <a:gd name="connsiteY3" fmla="*/ 2139696 h 2139696"/>
              <a:gd name="connsiteX4" fmla="*/ 0 w 11267440"/>
              <a:gd name="connsiteY4" fmla="*/ 0 h 2139696"/>
              <a:gd name="connsiteX5" fmla="*/ 3677799 w 11267440"/>
              <a:gd name="connsiteY5" fmla="*/ 0 h 2139696"/>
              <a:gd name="connsiteX6" fmla="*/ 3677799 w 11267440"/>
              <a:gd name="connsiteY6" fmla="*/ 2139696 h 2139696"/>
              <a:gd name="connsiteX7" fmla="*/ 0 w 11267440"/>
              <a:gd name="connsiteY7" fmla="*/ 2139696 h 213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7440" h="2139696">
                <a:moveTo>
                  <a:pt x="3783068" y="0"/>
                </a:moveTo>
                <a:lnTo>
                  <a:pt x="11267440" y="0"/>
                </a:lnTo>
                <a:lnTo>
                  <a:pt x="11267440" y="2139696"/>
                </a:lnTo>
                <a:lnTo>
                  <a:pt x="3783068" y="2139696"/>
                </a:lnTo>
                <a:close/>
                <a:moveTo>
                  <a:pt x="0" y="0"/>
                </a:moveTo>
                <a:lnTo>
                  <a:pt x="3677799" y="0"/>
                </a:lnTo>
                <a:lnTo>
                  <a:pt x="3677799" y="2139696"/>
                </a:lnTo>
                <a:lnTo>
                  <a:pt x="0" y="213969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7" name="Content Placeholder 5">
            <a:extLst>
              <a:ext uri="{FF2B5EF4-FFF2-40B4-BE49-F238E27FC236}">
                <a16:creationId xmlns:a16="http://schemas.microsoft.com/office/drawing/2014/main" id="{135EE74D-5A60-B83C-5C2D-7B6FEA778FCB}"/>
              </a:ext>
            </a:extLst>
          </p:cNvPr>
          <p:cNvSpPr>
            <a:spLocks noGrp="1"/>
          </p:cNvSpPr>
          <p:nvPr>
            <p:ph sz="quarter" idx="4" hasCustomPrompt="1"/>
          </p:nvPr>
        </p:nvSpPr>
        <p:spPr>
          <a:xfrm>
            <a:off x="4305827" y="2878091"/>
            <a:ext cx="7418813" cy="3440485"/>
          </a:xfrm>
        </p:spPr>
        <p:txBody>
          <a:bodyPr anchor="ctr" anchorCtr="0">
            <a:normAutofit/>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BCF1FAD-0BAD-2574-3352-B152DF76C150}"/>
              </a:ext>
            </a:extLst>
          </p:cNvPr>
          <p:cNvSpPr>
            <a:spLocks noGrp="1"/>
          </p:cNvSpPr>
          <p:nvPr>
            <p:ph type="ftr" sz="quarter" idx="17"/>
          </p:nvPr>
        </p:nvSpPr>
        <p:spPr/>
        <p:txBody>
          <a:bodyPr/>
          <a:lstStyle/>
          <a:p>
            <a:endParaRPr lang="en-US" dirty="0"/>
          </a:p>
        </p:txBody>
      </p:sp>
      <p:sp>
        <p:nvSpPr>
          <p:cNvPr id="9" name="Date Placeholder 8">
            <a:extLst>
              <a:ext uri="{FF2B5EF4-FFF2-40B4-BE49-F238E27FC236}">
                <a16:creationId xmlns:a16="http://schemas.microsoft.com/office/drawing/2014/main" id="{EC328E41-645E-D257-FFF3-93344A8E4FA5}"/>
              </a:ext>
            </a:extLst>
          </p:cNvPr>
          <p:cNvSpPr>
            <a:spLocks noGrp="1"/>
          </p:cNvSpPr>
          <p:nvPr>
            <p:ph type="dt" sz="half" idx="16"/>
          </p:nvPr>
        </p:nvSpPr>
        <p:spPr/>
        <p:txBody>
          <a:bodyPr/>
          <a:lstStyle/>
          <a:p>
            <a:r>
              <a:rPr lang="en-US" dirty="0"/>
              <a:t>7/7/2024</a:t>
            </a:r>
          </a:p>
        </p:txBody>
      </p:sp>
      <p:sp>
        <p:nvSpPr>
          <p:cNvPr id="14" name="Slide Number Placeholder 13">
            <a:extLst>
              <a:ext uri="{FF2B5EF4-FFF2-40B4-BE49-F238E27FC236}">
                <a16:creationId xmlns:a16="http://schemas.microsoft.com/office/drawing/2014/main" id="{DEF9E45A-6561-C074-14CE-B3B63476D221}"/>
              </a:ext>
            </a:extLst>
          </p:cNvPr>
          <p:cNvSpPr>
            <a:spLocks noGrp="1"/>
          </p:cNvSpPr>
          <p:nvPr>
            <p:ph type="sldNum" sz="quarter" idx="18"/>
          </p:nvPr>
        </p:nvSpPr>
        <p:spPr>
          <a:xfrm>
            <a:off x="10672130"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58364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dirty="0"/>
              <a:t>7/7/2024</a:t>
            </a: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dirty="0"/>
              <a:t>7/7/2024</a:t>
            </a:r>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7/7/2024</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7/7/2024</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7/7/2024</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7/7/2024</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dirty="0"/>
              <a:t>7/7/2024</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7/7/2024</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dirty="0"/>
              <a:t>7/7/2024</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3" r:id="rId13"/>
    <p:sldLayoutId id="2147483815" r:id="rId14"/>
  </p:sldLayoutIdLst>
  <p:hf sldNum="0" hdr="0" ft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Rectangle 1053">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56" name="Rectangle 1055">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58" name="Rectangle 1057">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60" name="Rectangle 1059">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062" name="Rectangle 1061">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descr="Color of the Wheat Fields | Corduroys and Coffee">
            <a:extLst>
              <a:ext uri="{FF2B5EF4-FFF2-40B4-BE49-F238E27FC236}">
                <a16:creationId xmlns:a16="http://schemas.microsoft.com/office/drawing/2014/main" id="{528E1DC5-25EC-E154-F47B-35A671096F03}"/>
              </a:ext>
            </a:extLst>
          </p:cNvPr>
          <p:cNvPicPr>
            <a:picLocks noGrp="1" noChangeAspect="1" noChangeArrowheads="1"/>
          </p:cNvPicPr>
          <p:nvPr>
            <p:ph type="pic" sz="quarter" idx="13"/>
          </p:nvPr>
        </p:nvPicPr>
        <p:blipFill rotWithShape="1">
          <a:blip r:embed="rId3">
            <a:alphaModFix/>
            <a:extLst>
              <a:ext uri="{28A0092B-C50C-407E-A947-70E740481C1C}">
                <a14:useLocalDpi xmlns:a14="http://schemas.microsoft.com/office/drawing/2010/main" val="0"/>
              </a:ext>
            </a:extLst>
          </a:blip>
          <a:srcRect t="8022" b="80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1063">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965201" y="3591034"/>
            <a:ext cx="10225530" cy="1475013"/>
          </a:xfrm>
        </p:spPr>
        <p:txBody>
          <a:bodyPr vert="horz" lIns="91440" tIns="45720" rIns="91440" bIns="45720" rtlCol="0" anchor="b">
            <a:normAutofit/>
          </a:bodyPr>
          <a:lstStyle/>
          <a:p>
            <a:pPr>
              <a:lnSpc>
                <a:spcPct val="90000"/>
              </a:lnSpc>
            </a:pPr>
            <a:r>
              <a:rPr lang="en-US" sz="3100" dirty="0">
                <a:solidFill>
                  <a:schemeClr val="bg1"/>
                </a:solidFill>
              </a:rPr>
              <a:t>The first mission trip</a:t>
            </a:r>
            <a:br>
              <a:rPr lang="en-US" sz="3100" dirty="0">
                <a:solidFill>
                  <a:schemeClr val="bg1"/>
                </a:solidFill>
              </a:rPr>
            </a:br>
            <a:r>
              <a:rPr lang="en-US" sz="3100" dirty="0">
                <a:solidFill>
                  <a:schemeClr val="bg1"/>
                </a:solidFill>
              </a:rPr>
              <a:t>Mark 6:7-30</a:t>
            </a:r>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698-AD68-B781-8BA6-B82A144B2FCC}"/>
              </a:ext>
            </a:extLst>
          </p:cNvPr>
          <p:cNvSpPr>
            <a:spLocks noGrp="1"/>
          </p:cNvSpPr>
          <p:nvPr>
            <p:ph type="title"/>
          </p:nvPr>
        </p:nvSpPr>
        <p:spPr>
          <a:xfrm>
            <a:off x="581193" y="729658"/>
            <a:ext cx="11029616" cy="988332"/>
          </a:xfrm>
        </p:spPr>
        <p:txBody>
          <a:bodyPr/>
          <a:lstStyle/>
          <a:p>
            <a:r>
              <a:rPr lang="en-US" dirty="0"/>
              <a:t>Mark 6:8 </a:t>
            </a:r>
            <a:r>
              <a:rPr lang="en-US" sz="1800" dirty="0"/>
              <a:t>vs</a:t>
            </a:r>
            <a:r>
              <a:rPr lang="en-US" dirty="0"/>
              <a:t> Luke 9:3 </a:t>
            </a:r>
            <a:r>
              <a:rPr lang="en-US" sz="1800" dirty="0"/>
              <a:t>vs</a:t>
            </a:r>
            <a:r>
              <a:rPr lang="en-US" dirty="0"/>
              <a:t> Matt 10:2</a:t>
            </a:r>
          </a:p>
        </p:txBody>
      </p:sp>
      <p:sp>
        <p:nvSpPr>
          <p:cNvPr id="3" name="Content Placeholder 2">
            <a:extLst>
              <a:ext uri="{FF2B5EF4-FFF2-40B4-BE49-F238E27FC236}">
                <a16:creationId xmlns:a16="http://schemas.microsoft.com/office/drawing/2014/main" id="{06D3C45D-7514-A681-3D4C-57741CF52855}"/>
              </a:ext>
            </a:extLst>
          </p:cNvPr>
          <p:cNvSpPr>
            <a:spLocks noGrp="1"/>
          </p:cNvSpPr>
          <p:nvPr>
            <p:ph sz="half" idx="1"/>
          </p:nvPr>
        </p:nvSpPr>
        <p:spPr>
          <a:xfrm>
            <a:off x="581193" y="2123785"/>
            <a:ext cx="5194767" cy="3859765"/>
          </a:xfrm>
        </p:spPr>
        <p:txBody>
          <a:bodyPr>
            <a:noAutofit/>
          </a:bodyPr>
          <a:lstStyle/>
          <a:p>
            <a:pPr marL="0" indent="0">
              <a:buNone/>
            </a:pPr>
            <a:r>
              <a:rPr lang="en-US" dirty="0"/>
              <a:t>Mark: These were his instructions:  </a:t>
            </a:r>
            <a:r>
              <a:rPr lang="en-US" dirty="0">
                <a:highlight>
                  <a:srgbClr val="FFFF00"/>
                </a:highlight>
              </a:rPr>
              <a:t>Take</a:t>
            </a:r>
            <a:r>
              <a:rPr lang="en-US" dirty="0"/>
              <a:t> nothing for the journey except a staff—no bread, no bag, no money in your belts.  Wear sandals but not an extra shirt. </a:t>
            </a:r>
          </a:p>
          <a:p>
            <a:pPr marL="0" indent="0">
              <a:buNone/>
            </a:pPr>
            <a:endParaRPr lang="en-US" sz="1050" i="1" dirty="0"/>
          </a:p>
          <a:p>
            <a:pPr marL="0" indent="0">
              <a:buNone/>
            </a:pPr>
            <a:r>
              <a:rPr lang="en-US" dirty="0"/>
              <a:t>Luke: He told them:  </a:t>
            </a:r>
            <a:r>
              <a:rPr lang="en-US" dirty="0">
                <a:highlight>
                  <a:srgbClr val="FFFF00"/>
                </a:highlight>
              </a:rPr>
              <a:t>Take</a:t>
            </a:r>
            <a:r>
              <a:rPr lang="en-US" dirty="0"/>
              <a:t> nothing for the journey—no staff, no bag, no bread, no money, no extra shirt.</a:t>
            </a:r>
          </a:p>
          <a:p>
            <a:pPr marL="0" indent="0">
              <a:buNone/>
            </a:pPr>
            <a:endParaRPr lang="en-US" sz="1100" dirty="0"/>
          </a:p>
          <a:p>
            <a:pPr marL="0" indent="0">
              <a:buNone/>
            </a:pPr>
            <a:r>
              <a:rPr lang="en-US" dirty="0"/>
              <a:t>Matthew:  Do not </a:t>
            </a:r>
            <a:r>
              <a:rPr lang="en-US" dirty="0">
                <a:highlight>
                  <a:srgbClr val="FFFF00"/>
                </a:highlight>
              </a:rPr>
              <a:t>get</a:t>
            </a:r>
            <a:r>
              <a:rPr lang="en-US" dirty="0"/>
              <a:t> any gold or silver or copper to take with you in your belts— no bag for the journey or extra shirt or sandals or a staff, for the worker is worth his keep.</a:t>
            </a:r>
          </a:p>
          <a:p>
            <a:pPr marL="0" indent="0">
              <a:buNone/>
            </a:pPr>
            <a:endParaRPr lang="en-US" sz="2400" i="1" dirty="0"/>
          </a:p>
        </p:txBody>
      </p:sp>
      <p:sp>
        <p:nvSpPr>
          <p:cNvPr id="4" name="Content Placeholder 3">
            <a:extLst>
              <a:ext uri="{FF2B5EF4-FFF2-40B4-BE49-F238E27FC236}">
                <a16:creationId xmlns:a16="http://schemas.microsoft.com/office/drawing/2014/main" id="{46AD7335-883E-5F4A-AF5B-9D18725A4FAD}"/>
              </a:ext>
            </a:extLst>
          </p:cNvPr>
          <p:cNvSpPr>
            <a:spLocks noGrp="1"/>
          </p:cNvSpPr>
          <p:nvPr>
            <p:ph sz="half" idx="2"/>
          </p:nvPr>
        </p:nvSpPr>
        <p:spPr>
          <a:xfrm>
            <a:off x="6301265" y="2123786"/>
            <a:ext cx="5194300" cy="3373248"/>
          </a:xfrm>
        </p:spPr>
        <p:txBody>
          <a:bodyPr>
            <a:noAutofit/>
          </a:bodyPr>
          <a:lstStyle/>
          <a:p>
            <a:r>
              <a:rPr lang="en-US" sz="2400" dirty="0"/>
              <a:t>Staff or No Staff?</a:t>
            </a:r>
          </a:p>
          <a:p>
            <a:r>
              <a:rPr lang="en-US" sz="2400" dirty="0"/>
              <a:t>This could be three separate events.</a:t>
            </a:r>
          </a:p>
          <a:p>
            <a:r>
              <a:rPr lang="en-US" sz="2400" dirty="0"/>
              <a:t>This could be the same event, but an issue with understanding the emphasis when translating from Hebrew to Greek to English. </a:t>
            </a:r>
          </a:p>
          <a:p>
            <a:r>
              <a:rPr lang="en-US" sz="2400" dirty="0"/>
              <a:t>The Greek verbs connected are close but slightly different. </a:t>
            </a:r>
          </a:p>
        </p:txBody>
      </p:sp>
      <p:sp>
        <p:nvSpPr>
          <p:cNvPr id="5" name="Date Placeholder 4">
            <a:extLst>
              <a:ext uri="{FF2B5EF4-FFF2-40B4-BE49-F238E27FC236}">
                <a16:creationId xmlns:a16="http://schemas.microsoft.com/office/drawing/2014/main" id="{3527308A-8DC9-D3F5-51C2-E4E334732738}"/>
              </a:ext>
            </a:extLst>
          </p:cNvPr>
          <p:cNvSpPr>
            <a:spLocks noGrp="1"/>
          </p:cNvSpPr>
          <p:nvPr>
            <p:ph type="dt" sz="half" idx="10"/>
          </p:nvPr>
        </p:nvSpPr>
        <p:spPr>
          <a:xfrm>
            <a:off x="7605951" y="6423914"/>
            <a:ext cx="2844799" cy="365125"/>
          </a:xfrm>
        </p:spPr>
        <p:txBody>
          <a:bodyPr/>
          <a:lstStyle/>
          <a:p>
            <a:r>
              <a:rPr lang="en-US" dirty="0"/>
              <a:t>7/7/2024</a:t>
            </a:r>
          </a:p>
        </p:txBody>
      </p:sp>
    </p:spTree>
    <p:extLst>
      <p:ext uri="{BB962C8B-B14F-4D97-AF65-F5344CB8AC3E}">
        <p14:creationId xmlns:p14="http://schemas.microsoft.com/office/powerpoint/2010/main" val="20938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698-AD68-B781-8BA6-B82A144B2FCC}"/>
              </a:ext>
            </a:extLst>
          </p:cNvPr>
          <p:cNvSpPr>
            <a:spLocks noGrp="1"/>
          </p:cNvSpPr>
          <p:nvPr>
            <p:ph type="title"/>
          </p:nvPr>
        </p:nvSpPr>
        <p:spPr>
          <a:xfrm>
            <a:off x="581193" y="729658"/>
            <a:ext cx="11029616" cy="988332"/>
          </a:xfrm>
        </p:spPr>
        <p:txBody>
          <a:bodyPr/>
          <a:lstStyle/>
          <a:p>
            <a:r>
              <a:rPr lang="en-US" dirty="0"/>
              <a:t>Mark 6:11</a:t>
            </a:r>
          </a:p>
        </p:txBody>
      </p:sp>
      <p:sp>
        <p:nvSpPr>
          <p:cNvPr id="3" name="Content Placeholder 2">
            <a:extLst>
              <a:ext uri="{FF2B5EF4-FFF2-40B4-BE49-F238E27FC236}">
                <a16:creationId xmlns:a16="http://schemas.microsoft.com/office/drawing/2014/main" id="{06D3C45D-7514-A681-3D4C-57741CF52855}"/>
              </a:ext>
            </a:extLst>
          </p:cNvPr>
          <p:cNvSpPr>
            <a:spLocks noGrp="1"/>
          </p:cNvSpPr>
          <p:nvPr>
            <p:ph sz="half" idx="1"/>
          </p:nvPr>
        </p:nvSpPr>
        <p:spPr>
          <a:xfrm>
            <a:off x="581193" y="2228003"/>
            <a:ext cx="5194767" cy="3755547"/>
          </a:xfrm>
        </p:spPr>
        <p:txBody>
          <a:bodyPr>
            <a:noAutofit/>
          </a:bodyPr>
          <a:lstStyle/>
          <a:p>
            <a:pPr marL="0" indent="0">
              <a:buNone/>
            </a:pPr>
            <a:r>
              <a:rPr lang="en-US" sz="2800" i="1" dirty="0"/>
              <a:t>And if any place will not welcome you or listen to you, leave that place and shake the dust off your feet as a testimony against them.”</a:t>
            </a:r>
          </a:p>
        </p:txBody>
      </p:sp>
      <p:sp>
        <p:nvSpPr>
          <p:cNvPr id="4" name="Content Placeholder 3">
            <a:extLst>
              <a:ext uri="{FF2B5EF4-FFF2-40B4-BE49-F238E27FC236}">
                <a16:creationId xmlns:a16="http://schemas.microsoft.com/office/drawing/2014/main" id="{46AD7335-883E-5F4A-AF5B-9D18725A4FAD}"/>
              </a:ext>
            </a:extLst>
          </p:cNvPr>
          <p:cNvSpPr>
            <a:spLocks noGrp="1"/>
          </p:cNvSpPr>
          <p:nvPr>
            <p:ph sz="half" idx="2"/>
          </p:nvPr>
        </p:nvSpPr>
        <p:spPr>
          <a:xfrm>
            <a:off x="6301265" y="2123785"/>
            <a:ext cx="5194300" cy="3656529"/>
          </a:xfrm>
        </p:spPr>
        <p:txBody>
          <a:bodyPr>
            <a:noAutofit/>
          </a:bodyPr>
          <a:lstStyle/>
          <a:p>
            <a:r>
              <a:rPr lang="en-US" sz="2800" dirty="0"/>
              <a:t>“Shake the dust” – cultural context</a:t>
            </a:r>
          </a:p>
          <a:p>
            <a:r>
              <a:rPr lang="en-US" sz="2800" dirty="0"/>
              <a:t>Similar to “casting pearls before swine”. </a:t>
            </a:r>
          </a:p>
          <a:p>
            <a:r>
              <a:rPr lang="en-US" sz="2800" dirty="0"/>
              <a:t>How do you know when to move on?</a:t>
            </a:r>
          </a:p>
        </p:txBody>
      </p:sp>
      <p:sp>
        <p:nvSpPr>
          <p:cNvPr id="5" name="Date Placeholder 4">
            <a:extLst>
              <a:ext uri="{FF2B5EF4-FFF2-40B4-BE49-F238E27FC236}">
                <a16:creationId xmlns:a16="http://schemas.microsoft.com/office/drawing/2014/main" id="{3527308A-8DC9-D3F5-51C2-E4E334732738}"/>
              </a:ext>
            </a:extLst>
          </p:cNvPr>
          <p:cNvSpPr>
            <a:spLocks noGrp="1"/>
          </p:cNvSpPr>
          <p:nvPr>
            <p:ph type="dt" sz="half" idx="10"/>
          </p:nvPr>
        </p:nvSpPr>
        <p:spPr>
          <a:xfrm>
            <a:off x="7605951" y="6423914"/>
            <a:ext cx="2844799" cy="365125"/>
          </a:xfrm>
        </p:spPr>
        <p:txBody>
          <a:bodyPr/>
          <a:lstStyle/>
          <a:p>
            <a:r>
              <a:rPr lang="en-US" dirty="0"/>
              <a:t>7/7/2024</a:t>
            </a:r>
          </a:p>
        </p:txBody>
      </p:sp>
    </p:spTree>
    <p:extLst>
      <p:ext uri="{BB962C8B-B14F-4D97-AF65-F5344CB8AC3E}">
        <p14:creationId xmlns:p14="http://schemas.microsoft.com/office/powerpoint/2010/main" val="219461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698-AD68-B781-8BA6-B82A144B2FCC}"/>
              </a:ext>
            </a:extLst>
          </p:cNvPr>
          <p:cNvSpPr>
            <a:spLocks noGrp="1"/>
          </p:cNvSpPr>
          <p:nvPr>
            <p:ph type="title"/>
          </p:nvPr>
        </p:nvSpPr>
        <p:spPr>
          <a:xfrm>
            <a:off x="581193" y="729658"/>
            <a:ext cx="11029616" cy="988332"/>
          </a:xfrm>
        </p:spPr>
        <p:txBody>
          <a:bodyPr/>
          <a:lstStyle/>
          <a:p>
            <a:r>
              <a:rPr lang="en-US" dirty="0"/>
              <a:t>Mark 6:12-13</a:t>
            </a:r>
          </a:p>
        </p:txBody>
      </p:sp>
      <p:sp>
        <p:nvSpPr>
          <p:cNvPr id="3" name="Content Placeholder 2">
            <a:extLst>
              <a:ext uri="{FF2B5EF4-FFF2-40B4-BE49-F238E27FC236}">
                <a16:creationId xmlns:a16="http://schemas.microsoft.com/office/drawing/2014/main" id="{06D3C45D-7514-A681-3D4C-57741CF52855}"/>
              </a:ext>
            </a:extLst>
          </p:cNvPr>
          <p:cNvSpPr>
            <a:spLocks noGrp="1"/>
          </p:cNvSpPr>
          <p:nvPr>
            <p:ph sz="half" idx="1"/>
          </p:nvPr>
        </p:nvSpPr>
        <p:spPr>
          <a:xfrm>
            <a:off x="581193" y="2228003"/>
            <a:ext cx="5194767" cy="3755547"/>
          </a:xfrm>
        </p:spPr>
        <p:txBody>
          <a:bodyPr>
            <a:noAutofit/>
          </a:bodyPr>
          <a:lstStyle/>
          <a:p>
            <a:pPr marL="0" indent="0">
              <a:buNone/>
            </a:pPr>
            <a:r>
              <a:rPr lang="en-US" sz="2800" i="1" dirty="0"/>
              <a:t>They went out and preached that people should repent.  They drove out many demons and anointed many sick people with oil and healed them.</a:t>
            </a:r>
          </a:p>
        </p:txBody>
      </p:sp>
      <p:sp>
        <p:nvSpPr>
          <p:cNvPr id="4" name="Content Placeholder 3">
            <a:extLst>
              <a:ext uri="{FF2B5EF4-FFF2-40B4-BE49-F238E27FC236}">
                <a16:creationId xmlns:a16="http://schemas.microsoft.com/office/drawing/2014/main" id="{46AD7335-883E-5F4A-AF5B-9D18725A4FAD}"/>
              </a:ext>
            </a:extLst>
          </p:cNvPr>
          <p:cNvSpPr>
            <a:spLocks noGrp="1"/>
          </p:cNvSpPr>
          <p:nvPr>
            <p:ph sz="half" idx="2"/>
          </p:nvPr>
        </p:nvSpPr>
        <p:spPr>
          <a:xfrm>
            <a:off x="6301265" y="2123785"/>
            <a:ext cx="5194300" cy="3656529"/>
          </a:xfrm>
        </p:spPr>
        <p:txBody>
          <a:bodyPr>
            <a:noAutofit/>
          </a:bodyPr>
          <a:lstStyle/>
          <a:p>
            <a:r>
              <a:rPr lang="en-US" sz="2800" dirty="0"/>
              <a:t>The apostles obeyed!</a:t>
            </a:r>
          </a:p>
        </p:txBody>
      </p:sp>
      <p:sp>
        <p:nvSpPr>
          <p:cNvPr id="5" name="Date Placeholder 4">
            <a:extLst>
              <a:ext uri="{FF2B5EF4-FFF2-40B4-BE49-F238E27FC236}">
                <a16:creationId xmlns:a16="http://schemas.microsoft.com/office/drawing/2014/main" id="{3527308A-8DC9-D3F5-51C2-E4E334732738}"/>
              </a:ext>
            </a:extLst>
          </p:cNvPr>
          <p:cNvSpPr>
            <a:spLocks noGrp="1"/>
          </p:cNvSpPr>
          <p:nvPr>
            <p:ph type="dt" sz="half" idx="10"/>
          </p:nvPr>
        </p:nvSpPr>
        <p:spPr>
          <a:xfrm>
            <a:off x="7605951" y="6423914"/>
            <a:ext cx="2844799" cy="365125"/>
          </a:xfrm>
        </p:spPr>
        <p:txBody>
          <a:bodyPr/>
          <a:lstStyle/>
          <a:p>
            <a:r>
              <a:rPr lang="en-US" dirty="0"/>
              <a:t>7/7/2024</a:t>
            </a:r>
          </a:p>
        </p:txBody>
      </p:sp>
    </p:spTree>
    <p:extLst>
      <p:ext uri="{BB962C8B-B14F-4D97-AF65-F5344CB8AC3E}">
        <p14:creationId xmlns:p14="http://schemas.microsoft.com/office/powerpoint/2010/main" val="420916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698-AD68-B781-8BA6-B82A144B2FCC}"/>
              </a:ext>
            </a:extLst>
          </p:cNvPr>
          <p:cNvSpPr>
            <a:spLocks noGrp="1"/>
          </p:cNvSpPr>
          <p:nvPr>
            <p:ph type="title"/>
          </p:nvPr>
        </p:nvSpPr>
        <p:spPr>
          <a:xfrm>
            <a:off x="581193" y="729658"/>
            <a:ext cx="11029616" cy="988332"/>
          </a:xfrm>
        </p:spPr>
        <p:txBody>
          <a:bodyPr/>
          <a:lstStyle/>
          <a:p>
            <a:r>
              <a:rPr lang="en-US" dirty="0"/>
              <a:t>Mark 6:14-20</a:t>
            </a:r>
          </a:p>
        </p:txBody>
      </p:sp>
      <p:sp>
        <p:nvSpPr>
          <p:cNvPr id="3" name="Content Placeholder 2">
            <a:extLst>
              <a:ext uri="{FF2B5EF4-FFF2-40B4-BE49-F238E27FC236}">
                <a16:creationId xmlns:a16="http://schemas.microsoft.com/office/drawing/2014/main" id="{06D3C45D-7514-A681-3D4C-57741CF52855}"/>
              </a:ext>
            </a:extLst>
          </p:cNvPr>
          <p:cNvSpPr>
            <a:spLocks noGrp="1"/>
          </p:cNvSpPr>
          <p:nvPr>
            <p:ph sz="half" idx="1"/>
          </p:nvPr>
        </p:nvSpPr>
        <p:spPr>
          <a:xfrm>
            <a:off x="581193" y="1717990"/>
            <a:ext cx="10860839" cy="4892359"/>
          </a:xfrm>
        </p:spPr>
        <p:txBody>
          <a:bodyPr>
            <a:noAutofit/>
          </a:bodyPr>
          <a:lstStyle/>
          <a:p>
            <a:pPr marL="0" indent="0">
              <a:buNone/>
            </a:pPr>
            <a:r>
              <a:rPr lang="en-US" sz="2400" i="1" dirty="0"/>
              <a:t>King Herod heard about this, for Jesus’ name had become well known. Some were saying, “John the Baptist has been raised from the dead, and that is why miraculous powers are at work in him.”  Others said, “He is Elijah.”  And still others claimed, “He is a prophet, like one of the prophets of long ago.”  But when Herod heard this, he said, “John, whom I beheaded, has been raised from the dead!”  For Herod himself had given orders to have John arrested, and he had him bound and put in prison. He did this because of Herodias, his brother Philip’s wife, whom he had married.   For John had been saying to Herod, “It is not lawful for you to have your brother’s wife.”   So Herodias nursed a grudge against John and wanted to kill him. But she was not able to,   because Herod feared John and protected him, knowing him to be a righteous and holy man. When Herod heard John, he was greatly puzzled; yet he liked to listen to him.</a:t>
            </a:r>
          </a:p>
          <a:p>
            <a:pPr marL="0" indent="0">
              <a:buNone/>
            </a:pPr>
            <a:endParaRPr lang="en-US" sz="2400" i="1" dirty="0"/>
          </a:p>
        </p:txBody>
      </p:sp>
      <p:sp>
        <p:nvSpPr>
          <p:cNvPr id="5" name="Date Placeholder 4">
            <a:extLst>
              <a:ext uri="{FF2B5EF4-FFF2-40B4-BE49-F238E27FC236}">
                <a16:creationId xmlns:a16="http://schemas.microsoft.com/office/drawing/2014/main" id="{3527308A-8DC9-D3F5-51C2-E4E334732738}"/>
              </a:ext>
            </a:extLst>
          </p:cNvPr>
          <p:cNvSpPr>
            <a:spLocks noGrp="1"/>
          </p:cNvSpPr>
          <p:nvPr>
            <p:ph type="dt" sz="half" idx="10"/>
          </p:nvPr>
        </p:nvSpPr>
        <p:spPr>
          <a:xfrm>
            <a:off x="7605951" y="6423914"/>
            <a:ext cx="2844799" cy="365125"/>
          </a:xfrm>
        </p:spPr>
        <p:txBody>
          <a:bodyPr/>
          <a:lstStyle/>
          <a:p>
            <a:r>
              <a:rPr lang="en-US" dirty="0"/>
              <a:t>7/7/2024</a:t>
            </a:r>
          </a:p>
        </p:txBody>
      </p:sp>
    </p:spTree>
    <p:extLst>
      <p:ext uri="{BB962C8B-B14F-4D97-AF65-F5344CB8AC3E}">
        <p14:creationId xmlns:p14="http://schemas.microsoft.com/office/powerpoint/2010/main" val="27325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698-AD68-B781-8BA6-B82A144B2FCC}"/>
              </a:ext>
            </a:extLst>
          </p:cNvPr>
          <p:cNvSpPr>
            <a:spLocks noGrp="1"/>
          </p:cNvSpPr>
          <p:nvPr>
            <p:ph type="title"/>
          </p:nvPr>
        </p:nvSpPr>
        <p:spPr>
          <a:xfrm>
            <a:off x="581193" y="729658"/>
            <a:ext cx="11029616" cy="988332"/>
          </a:xfrm>
        </p:spPr>
        <p:txBody>
          <a:bodyPr/>
          <a:lstStyle/>
          <a:p>
            <a:r>
              <a:rPr lang="en-US" dirty="0"/>
              <a:t>Mark 6:21-29</a:t>
            </a:r>
          </a:p>
        </p:txBody>
      </p:sp>
      <p:sp>
        <p:nvSpPr>
          <p:cNvPr id="3" name="Content Placeholder 2">
            <a:extLst>
              <a:ext uri="{FF2B5EF4-FFF2-40B4-BE49-F238E27FC236}">
                <a16:creationId xmlns:a16="http://schemas.microsoft.com/office/drawing/2014/main" id="{06D3C45D-7514-A681-3D4C-57741CF52855}"/>
              </a:ext>
            </a:extLst>
          </p:cNvPr>
          <p:cNvSpPr>
            <a:spLocks noGrp="1"/>
          </p:cNvSpPr>
          <p:nvPr>
            <p:ph sz="half" idx="1"/>
          </p:nvPr>
        </p:nvSpPr>
        <p:spPr>
          <a:xfrm>
            <a:off x="581193" y="1717991"/>
            <a:ext cx="10860839" cy="4265560"/>
          </a:xfrm>
        </p:spPr>
        <p:txBody>
          <a:bodyPr>
            <a:noAutofit/>
          </a:bodyPr>
          <a:lstStyle/>
          <a:p>
            <a:pPr marL="0" indent="0">
              <a:buNone/>
            </a:pPr>
            <a:endParaRPr lang="en-US" sz="2400" i="1" dirty="0"/>
          </a:p>
          <a:p>
            <a:pPr marL="0" indent="0">
              <a:buNone/>
            </a:pPr>
            <a:r>
              <a:rPr lang="en-US" sz="2400" i="1" dirty="0"/>
              <a:t>Finally the opportune time came. On his birthday Herod gave a banquet for his high officials and military commanders and the leading men of Galilee.   When the daughter of Herodias came in and danced, she pleased Herod and his dinner guests. The king said to the girl, “Ask me for anything you want, and I’ll give it to you.”   And he promised her with an oath, “Whatever you ask I will give you, up to half my kingdom.”   She went out and said to her mother, “What shall I ask for?” “The head of John the Baptist,” she answered.  At once the girl hurried in to the king with the request: “I want you to give me right now the head of John the Baptist on a platter.”  The king was greatly distressed, but because of his oaths and his dinner guests, he did not want to refuse her.   So he immediately sent an executioner with orders to bring John’s head. The man went, beheaded John in the prison,   and brought back his head on a platter. He presented it to the girl, and she gave it to her mother.   On hearing of this, John’s disciples came and took his body and laid it in a tomb.</a:t>
            </a:r>
          </a:p>
        </p:txBody>
      </p:sp>
      <p:sp>
        <p:nvSpPr>
          <p:cNvPr id="5" name="Date Placeholder 4">
            <a:extLst>
              <a:ext uri="{FF2B5EF4-FFF2-40B4-BE49-F238E27FC236}">
                <a16:creationId xmlns:a16="http://schemas.microsoft.com/office/drawing/2014/main" id="{3527308A-8DC9-D3F5-51C2-E4E334732738}"/>
              </a:ext>
            </a:extLst>
          </p:cNvPr>
          <p:cNvSpPr>
            <a:spLocks noGrp="1"/>
          </p:cNvSpPr>
          <p:nvPr>
            <p:ph type="dt" sz="half" idx="10"/>
          </p:nvPr>
        </p:nvSpPr>
        <p:spPr>
          <a:xfrm>
            <a:off x="7605951" y="6423914"/>
            <a:ext cx="2844799" cy="365125"/>
          </a:xfrm>
        </p:spPr>
        <p:txBody>
          <a:bodyPr/>
          <a:lstStyle/>
          <a:p>
            <a:r>
              <a:rPr lang="en-US" dirty="0"/>
              <a:t>7/7/2024</a:t>
            </a:r>
          </a:p>
        </p:txBody>
      </p:sp>
    </p:spTree>
    <p:extLst>
      <p:ext uri="{BB962C8B-B14F-4D97-AF65-F5344CB8AC3E}">
        <p14:creationId xmlns:p14="http://schemas.microsoft.com/office/powerpoint/2010/main" val="2638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698-AD68-B781-8BA6-B82A144B2FCC}"/>
              </a:ext>
            </a:extLst>
          </p:cNvPr>
          <p:cNvSpPr>
            <a:spLocks noGrp="1"/>
          </p:cNvSpPr>
          <p:nvPr>
            <p:ph type="title"/>
          </p:nvPr>
        </p:nvSpPr>
        <p:spPr>
          <a:xfrm>
            <a:off x="581193" y="729658"/>
            <a:ext cx="11029616" cy="988332"/>
          </a:xfrm>
        </p:spPr>
        <p:txBody>
          <a:bodyPr/>
          <a:lstStyle/>
          <a:p>
            <a:r>
              <a:rPr lang="en-US" dirty="0"/>
              <a:t>Mark 6:30</a:t>
            </a:r>
          </a:p>
        </p:txBody>
      </p:sp>
      <p:sp>
        <p:nvSpPr>
          <p:cNvPr id="3" name="Content Placeholder 2">
            <a:extLst>
              <a:ext uri="{FF2B5EF4-FFF2-40B4-BE49-F238E27FC236}">
                <a16:creationId xmlns:a16="http://schemas.microsoft.com/office/drawing/2014/main" id="{06D3C45D-7514-A681-3D4C-57741CF52855}"/>
              </a:ext>
            </a:extLst>
          </p:cNvPr>
          <p:cNvSpPr>
            <a:spLocks noGrp="1"/>
          </p:cNvSpPr>
          <p:nvPr>
            <p:ph sz="half" idx="1"/>
          </p:nvPr>
        </p:nvSpPr>
        <p:spPr>
          <a:xfrm>
            <a:off x="581193" y="2111433"/>
            <a:ext cx="10860839" cy="3872118"/>
          </a:xfrm>
        </p:spPr>
        <p:txBody>
          <a:bodyPr>
            <a:noAutofit/>
          </a:bodyPr>
          <a:lstStyle/>
          <a:p>
            <a:pPr marL="0" indent="0">
              <a:buNone/>
            </a:pPr>
            <a:r>
              <a:rPr lang="en-US" sz="2400" b="1" i="0" baseline="30000" dirty="0">
                <a:solidFill>
                  <a:srgbClr val="000000"/>
                </a:solidFill>
                <a:effectLst/>
                <a:highlight>
                  <a:srgbClr val="FFFFFF"/>
                </a:highlight>
                <a:latin typeface="system-ui"/>
              </a:rPr>
              <a:t>30 </a:t>
            </a:r>
            <a:r>
              <a:rPr lang="en-US" sz="2400" b="0" i="0" dirty="0">
                <a:solidFill>
                  <a:srgbClr val="000000"/>
                </a:solidFill>
                <a:effectLst/>
                <a:highlight>
                  <a:srgbClr val="FFFFFF"/>
                </a:highlight>
                <a:latin typeface="system-ui"/>
              </a:rPr>
              <a:t>The apostles gathered around Jesus and reported to him all they had done and taught.</a:t>
            </a:r>
            <a:endParaRPr lang="en-US" sz="2400" i="1" dirty="0"/>
          </a:p>
        </p:txBody>
      </p:sp>
      <p:sp>
        <p:nvSpPr>
          <p:cNvPr id="5" name="Date Placeholder 4">
            <a:extLst>
              <a:ext uri="{FF2B5EF4-FFF2-40B4-BE49-F238E27FC236}">
                <a16:creationId xmlns:a16="http://schemas.microsoft.com/office/drawing/2014/main" id="{3527308A-8DC9-D3F5-51C2-E4E334732738}"/>
              </a:ext>
            </a:extLst>
          </p:cNvPr>
          <p:cNvSpPr>
            <a:spLocks noGrp="1"/>
          </p:cNvSpPr>
          <p:nvPr>
            <p:ph type="dt" sz="half" idx="10"/>
          </p:nvPr>
        </p:nvSpPr>
        <p:spPr>
          <a:xfrm>
            <a:off x="7605951" y="6423914"/>
            <a:ext cx="2844799" cy="365125"/>
          </a:xfrm>
        </p:spPr>
        <p:txBody>
          <a:bodyPr/>
          <a:lstStyle/>
          <a:p>
            <a:r>
              <a:rPr lang="en-US" dirty="0"/>
              <a:t>7/7/2024</a:t>
            </a:r>
          </a:p>
        </p:txBody>
      </p:sp>
    </p:spTree>
    <p:extLst>
      <p:ext uri="{BB962C8B-B14F-4D97-AF65-F5344CB8AC3E}">
        <p14:creationId xmlns:p14="http://schemas.microsoft.com/office/powerpoint/2010/main" val="316770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15C903-DDEE-533E-5E2D-5F2A6E3F7746}"/>
              </a:ext>
            </a:extLst>
          </p:cNvPr>
          <p:cNvSpPr>
            <a:spLocks noGrp="1"/>
          </p:cNvSpPr>
          <p:nvPr>
            <p:ph type="ctrTitle"/>
          </p:nvPr>
        </p:nvSpPr>
        <p:spPr/>
        <p:txBody>
          <a:bodyPr/>
          <a:lstStyle/>
          <a:p>
            <a:r>
              <a:rPr lang="en-US" dirty="0"/>
              <a:t>Application – Prescriptive or Descriptive</a:t>
            </a:r>
          </a:p>
        </p:txBody>
      </p:sp>
      <p:pic>
        <p:nvPicPr>
          <p:cNvPr id="9218" name="Picture 2">
            <a:extLst>
              <a:ext uri="{FF2B5EF4-FFF2-40B4-BE49-F238E27FC236}">
                <a16:creationId xmlns:a16="http://schemas.microsoft.com/office/drawing/2014/main" id="{B707A9B0-66B2-7904-D3A1-91F65FAE280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0638" b="306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4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FBD71-6A9B-8A9F-80DD-8E1E2461B198}"/>
              </a:ext>
            </a:extLst>
          </p:cNvPr>
          <p:cNvSpPr>
            <a:spLocks noGrp="1"/>
          </p:cNvSpPr>
          <p:nvPr>
            <p:ph type="title"/>
          </p:nvPr>
        </p:nvSpPr>
        <p:spPr/>
        <p:txBody>
          <a:bodyPr anchor="ctr"/>
          <a:lstStyle/>
          <a:p>
            <a:r>
              <a:rPr lang="en-US" dirty="0"/>
              <a:t>What is God Prescribing we do today?</a:t>
            </a:r>
          </a:p>
        </p:txBody>
      </p:sp>
      <p:sp>
        <p:nvSpPr>
          <p:cNvPr id="9" name="Text Placeholder 8">
            <a:extLst>
              <a:ext uri="{FF2B5EF4-FFF2-40B4-BE49-F238E27FC236}">
                <a16:creationId xmlns:a16="http://schemas.microsoft.com/office/drawing/2014/main" id="{1C683079-9E4B-DB38-3BFD-41F63F44F779}"/>
              </a:ext>
            </a:extLst>
          </p:cNvPr>
          <p:cNvSpPr>
            <a:spLocks noGrp="1"/>
          </p:cNvSpPr>
          <p:nvPr>
            <p:ph sz="half" idx="1"/>
          </p:nvPr>
        </p:nvSpPr>
        <p:spPr>
          <a:xfrm>
            <a:off x="581193" y="1524000"/>
            <a:ext cx="10826613" cy="5058770"/>
          </a:xfrm>
        </p:spPr>
        <p:txBody>
          <a:bodyPr>
            <a:normAutofit/>
          </a:bodyPr>
          <a:lstStyle/>
          <a:p>
            <a:r>
              <a:rPr lang="en-US" sz="2000" dirty="0"/>
              <a:t>Should we wait until we have a partner before we witness to anyone?</a:t>
            </a:r>
          </a:p>
          <a:p>
            <a:r>
              <a:rPr lang="en-US" sz="2000" dirty="0"/>
              <a:t>Should we not raise money or make preparation before we go on missions?</a:t>
            </a:r>
          </a:p>
          <a:p>
            <a:r>
              <a:rPr lang="en-US" sz="2000" dirty="0"/>
              <a:t>Do we have to stay at someone’s home when we go on missions?</a:t>
            </a:r>
          </a:p>
          <a:p>
            <a:r>
              <a:rPr lang="en-US" sz="2000" dirty="0"/>
              <a:t>Do we have to do miracles for our message to be validated?</a:t>
            </a:r>
          </a:p>
          <a:p>
            <a:endParaRPr lang="en-US" sz="2000" dirty="0"/>
          </a:p>
          <a:p>
            <a:r>
              <a:rPr lang="en-US" sz="2000" dirty="0"/>
              <a:t>Should we expect to be rejected by some?</a:t>
            </a:r>
          </a:p>
          <a:p>
            <a:r>
              <a:rPr lang="en-US" sz="2000" dirty="0"/>
              <a:t>Should we rely on God to provide where he has called us?</a:t>
            </a:r>
          </a:p>
          <a:p>
            <a:endParaRPr lang="en-US" sz="2000" dirty="0"/>
          </a:p>
          <a:p>
            <a:r>
              <a:rPr lang="en-US" sz="2000" dirty="0"/>
              <a:t>What has God prepared you for? How are you obeying?</a:t>
            </a:r>
          </a:p>
        </p:txBody>
      </p:sp>
      <p:sp>
        <p:nvSpPr>
          <p:cNvPr id="6" name="Date Placeholder 5">
            <a:extLst>
              <a:ext uri="{FF2B5EF4-FFF2-40B4-BE49-F238E27FC236}">
                <a16:creationId xmlns:a16="http://schemas.microsoft.com/office/drawing/2014/main" id="{C702FAC5-9DF9-FB07-33AE-BC6A0353A89A}"/>
              </a:ext>
            </a:extLst>
          </p:cNvPr>
          <p:cNvSpPr>
            <a:spLocks noGrp="1"/>
          </p:cNvSpPr>
          <p:nvPr>
            <p:ph type="dt" sz="half" idx="10"/>
          </p:nvPr>
        </p:nvSpPr>
        <p:spPr/>
        <p:txBody>
          <a:bodyPr/>
          <a:lstStyle/>
          <a:p>
            <a:r>
              <a:rPr lang="en-US" dirty="0"/>
              <a:t>7/7/2024</a:t>
            </a:r>
          </a:p>
        </p:txBody>
      </p:sp>
    </p:spTree>
    <p:extLst>
      <p:ext uri="{BB962C8B-B14F-4D97-AF65-F5344CB8AC3E}">
        <p14:creationId xmlns:p14="http://schemas.microsoft.com/office/powerpoint/2010/main" val="36481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18A4-5020-A570-BAAC-71C22849B320}"/>
              </a:ext>
            </a:extLst>
          </p:cNvPr>
          <p:cNvSpPr>
            <a:spLocks noGrp="1"/>
          </p:cNvSpPr>
          <p:nvPr>
            <p:ph type="title"/>
          </p:nvPr>
        </p:nvSpPr>
        <p:spPr/>
        <p:txBody>
          <a:bodyPr/>
          <a:lstStyle/>
          <a:p>
            <a:r>
              <a:rPr lang="en-US" dirty="0"/>
              <a:t>Up Next</a:t>
            </a:r>
          </a:p>
        </p:txBody>
      </p:sp>
      <p:sp>
        <p:nvSpPr>
          <p:cNvPr id="10" name="Content Placeholder 9">
            <a:extLst>
              <a:ext uri="{FF2B5EF4-FFF2-40B4-BE49-F238E27FC236}">
                <a16:creationId xmlns:a16="http://schemas.microsoft.com/office/drawing/2014/main" id="{C9475E86-FFB0-87BC-084C-C728916152B0}"/>
              </a:ext>
            </a:extLst>
          </p:cNvPr>
          <p:cNvSpPr>
            <a:spLocks noGrp="1"/>
          </p:cNvSpPr>
          <p:nvPr>
            <p:ph sz="quarter" idx="4"/>
          </p:nvPr>
        </p:nvSpPr>
        <p:spPr/>
        <p:txBody>
          <a:bodyPr/>
          <a:lstStyle/>
          <a:p>
            <a:r>
              <a:rPr lang="en-US" dirty="0"/>
              <a:t>7/14	Rhett		Mark 6:31-44</a:t>
            </a:r>
          </a:p>
          <a:p>
            <a:r>
              <a:rPr lang="en-US" dirty="0"/>
              <a:t>7/21	Josh			Mark 7:1-23</a:t>
            </a:r>
          </a:p>
          <a:p>
            <a:r>
              <a:rPr lang="en-US" dirty="0"/>
              <a:t>7/28	Rhett		Mark 7:24-37</a:t>
            </a:r>
          </a:p>
          <a:p>
            <a:r>
              <a:rPr lang="en-US" dirty="0"/>
              <a:t>8/4	Rhett		Mark 8:1-26</a:t>
            </a:r>
          </a:p>
        </p:txBody>
      </p:sp>
      <p:pic>
        <p:nvPicPr>
          <p:cNvPr id="10242" name="Picture 2" descr="Where to Watch the Sunrise on Alabama's Gulf Coast - Kaiser Vacation Rentals">
            <a:extLst>
              <a:ext uri="{FF2B5EF4-FFF2-40B4-BE49-F238E27FC236}">
                <a16:creationId xmlns:a16="http://schemas.microsoft.com/office/drawing/2014/main" id="{D09F159C-4342-AAD4-9418-52F2F0607571}"/>
              </a:ext>
            </a:extLst>
          </p:cNvPr>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rcRect t="33383" b="3338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B94B57CF-666E-FDC4-69B8-E50D3DAAF9CB}"/>
              </a:ext>
            </a:extLst>
          </p:cNvPr>
          <p:cNvSpPr>
            <a:spLocks noGrp="1"/>
          </p:cNvSpPr>
          <p:nvPr>
            <p:ph type="dt" sz="half" idx="16"/>
          </p:nvPr>
        </p:nvSpPr>
        <p:spPr/>
        <p:txBody>
          <a:bodyPr/>
          <a:lstStyle/>
          <a:p>
            <a:r>
              <a:rPr lang="en-US" dirty="0"/>
              <a:t>7/7/2024</a:t>
            </a:r>
          </a:p>
        </p:txBody>
      </p:sp>
    </p:spTree>
    <p:extLst>
      <p:ext uri="{BB962C8B-B14F-4D97-AF65-F5344CB8AC3E}">
        <p14:creationId xmlns:p14="http://schemas.microsoft.com/office/powerpoint/2010/main" val="369582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68E91FE-1E96-9012-B0A7-9E9605A1D060}"/>
              </a:ext>
            </a:extLst>
          </p:cNvPr>
          <p:cNvSpPr>
            <a:spLocks noGrp="1"/>
          </p:cNvSpPr>
          <p:nvPr>
            <p:ph type="ctrTitle"/>
          </p:nvPr>
        </p:nvSpPr>
        <p:spPr/>
        <p:txBody>
          <a:bodyPr>
            <a:normAutofit/>
          </a:bodyPr>
          <a:lstStyle/>
          <a:p>
            <a:r>
              <a:rPr lang="en-US" dirty="0"/>
              <a:t>ICebreaker</a:t>
            </a:r>
          </a:p>
        </p:txBody>
      </p:sp>
      <p:pic>
        <p:nvPicPr>
          <p:cNvPr id="2050" name="Picture 2" descr="Icebreakers for remote teams — Patchwork Adventures">
            <a:extLst>
              <a:ext uri="{FF2B5EF4-FFF2-40B4-BE49-F238E27FC236}">
                <a16:creationId xmlns:a16="http://schemas.microsoft.com/office/drawing/2014/main" id="{17CC3350-3986-5F7B-BB5C-C42DCE2E84A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21307" b="213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4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06D57-BFDB-0D1F-1C0F-9092A930285A}"/>
              </a:ext>
            </a:extLst>
          </p:cNvPr>
          <p:cNvSpPr>
            <a:spLocks noGrp="1"/>
          </p:cNvSpPr>
          <p:nvPr>
            <p:ph type="title"/>
          </p:nvPr>
        </p:nvSpPr>
        <p:spPr/>
        <p:txBody>
          <a:bodyPr>
            <a:normAutofit/>
          </a:bodyPr>
          <a:lstStyle/>
          <a:p>
            <a:r>
              <a:rPr lang="en-US" dirty="0"/>
              <a:t>Preparation</a:t>
            </a:r>
          </a:p>
        </p:txBody>
      </p:sp>
      <p:sp>
        <p:nvSpPr>
          <p:cNvPr id="3" name="Content Placeholder 2">
            <a:extLst>
              <a:ext uri="{FF2B5EF4-FFF2-40B4-BE49-F238E27FC236}">
                <a16:creationId xmlns:a16="http://schemas.microsoft.com/office/drawing/2014/main" id="{AA9DB486-40C1-1127-9D10-7AD10EFB559E}"/>
              </a:ext>
            </a:extLst>
          </p:cNvPr>
          <p:cNvSpPr>
            <a:spLocks noGrp="1"/>
          </p:cNvSpPr>
          <p:nvPr>
            <p:ph sz="half" idx="1"/>
          </p:nvPr>
        </p:nvSpPr>
        <p:spPr>
          <a:xfrm>
            <a:off x="581193" y="2228003"/>
            <a:ext cx="10930450" cy="3633047"/>
          </a:xfrm>
        </p:spPr>
        <p:txBody>
          <a:bodyPr>
            <a:normAutofit/>
          </a:bodyPr>
          <a:lstStyle/>
          <a:p>
            <a:r>
              <a:rPr lang="en-US" sz="2400" dirty="0"/>
              <a:t>When was the last time you were challenged?</a:t>
            </a:r>
          </a:p>
          <a:p>
            <a:r>
              <a:rPr lang="en-US" sz="2400" dirty="0"/>
              <a:t>How did you prepare for that challenging event?</a:t>
            </a:r>
          </a:p>
          <a:p>
            <a:r>
              <a:rPr lang="en-US" sz="2400" dirty="0"/>
              <a:t>When did you know you were ready?</a:t>
            </a:r>
          </a:p>
          <a:p>
            <a:r>
              <a:rPr lang="en-US" sz="2400" dirty="0"/>
              <a:t>Were you really ready?</a:t>
            </a:r>
          </a:p>
        </p:txBody>
      </p:sp>
      <p:sp>
        <p:nvSpPr>
          <p:cNvPr id="6" name="Date Placeholder 5">
            <a:extLst>
              <a:ext uri="{FF2B5EF4-FFF2-40B4-BE49-F238E27FC236}">
                <a16:creationId xmlns:a16="http://schemas.microsoft.com/office/drawing/2014/main" id="{0D661056-92B5-76B8-8A1F-DCCC09C75A5F}"/>
              </a:ext>
            </a:extLst>
          </p:cNvPr>
          <p:cNvSpPr>
            <a:spLocks noGrp="1"/>
          </p:cNvSpPr>
          <p:nvPr>
            <p:ph type="dt" sz="half" idx="10"/>
          </p:nvPr>
        </p:nvSpPr>
        <p:spPr/>
        <p:txBody>
          <a:bodyPr/>
          <a:lstStyle/>
          <a:p>
            <a:r>
              <a:rPr lang="en-US" dirty="0"/>
              <a:t>7/7/2024</a:t>
            </a:r>
          </a:p>
        </p:txBody>
      </p:sp>
    </p:spTree>
    <p:extLst>
      <p:ext uri="{BB962C8B-B14F-4D97-AF65-F5344CB8AC3E}">
        <p14:creationId xmlns:p14="http://schemas.microsoft.com/office/powerpoint/2010/main" val="26017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658D-5B7E-D0C2-4B57-CC0A4944751F}"/>
              </a:ext>
            </a:extLst>
          </p:cNvPr>
          <p:cNvSpPr>
            <a:spLocks noGrp="1"/>
          </p:cNvSpPr>
          <p:nvPr>
            <p:ph type="title"/>
          </p:nvPr>
        </p:nvSpPr>
        <p:spPr/>
        <p:txBody>
          <a:bodyPr/>
          <a:lstStyle/>
          <a:p>
            <a:r>
              <a:rPr lang="en-US" dirty="0"/>
              <a:t>Mark 6:7-13</a:t>
            </a:r>
          </a:p>
        </p:txBody>
      </p:sp>
      <p:sp>
        <p:nvSpPr>
          <p:cNvPr id="3" name="Text Placeholder 2">
            <a:extLst>
              <a:ext uri="{FF2B5EF4-FFF2-40B4-BE49-F238E27FC236}">
                <a16:creationId xmlns:a16="http://schemas.microsoft.com/office/drawing/2014/main" id="{4E30277E-5FA8-A79C-5522-52DF9F959B82}"/>
              </a:ext>
            </a:extLst>
          </p:cNvPr>
          <p:cNvSpPr>
            <a:spLocks noGrp="1"/>
          </p:cNvSpPr>
          <p:nvPr>
            <p:ph type="body" idx="1"/>
          </p:nvPr>
        </p:nvSpPr>
        <p:spPr/>
        <p:txBody>
          <a:bodyPr/>
          <a:lstStyle/>
          <a:p>
            <a:r>
              <a:rPr lang="en-US" dirty="0"/>
              <a:t>Jesus Sends out the 12</a:t>
            </a:r>
          </a:p>
        </p:txBody>
      </p:sp>
      <p:sp>
        <p:nvSpPr>
          <p:cNvPr id="4" name="Date Placeholder 3">
            <a:extLst>
              <a:ext uri="{FF2B5EF4-FFF2-40B4-BE49-F238E27FC236}">
                <a16:creationId xmlns:a16="http://schemas.microsoft.com/office/drawing/2014/main" id="{12D64DFD-41BA-7100-BD52-747BDD2917FF}"/>
              </a:ext>
            </a:extLst>
          </p:cNvPr>
          <p:cNvSpPr>
            <a:spLocks noGrp="1"/>
          </p:cNvSpPr>
          <p:nvPr>
            <p:ph type="dt" sz="half" idx="10"/>
          </p:nvPr>
        </p:nvSpPr>
        <p:spPr/>
        <p:txBody>
          <a:bodyPr/>
          <a:lstStyle/>
          <a:p>
            <a:r>
              <a:rPr lang="en-US" dirty="0"/>
              <a:t>7/7/2024</a:t>
            </a:r>
          </a:p>
        </p:txBody>
      </p:sp>
    </p:spTree>
    <p:extLst>
      <p:ext uri="{BB962C8B-B14F-4D97-AF65-F5344CB8AC3E}">
        <p14:creationId xmlns:p14="http://schemas.microsoft.com/office/powerpoint/2010/main" val="41877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4EC76-60AF-DB68-5A29-7241313A212B}"/>
              </a:ext>
            </a:extLst>
          </p:cNvPr>
          <p:cNvSpPr>
            <a:spLocks noGrp="1"/>
          </p:cNvSpPr>
          <p:nvPr>
            <p:ph type="title"/>
          </p:nvPr>
        </p:nvSpPr>
        <p:spPr/>
        <p:txBody>
          <a:bodyPr/>
          <a:lstStyle/>
          <a:p>
            <a:r>
              <a:rPr lang="en-US" dirty="0"/>
              <a:t>Mark 6:7-13 </a:t>
            </a:r>
            <a:r>
              <a:rPr lang="en-US" sz="2400" dirty="0">
                <a:solidFill>
                  <a:schemeClr val="accent1"/>
                </a:solidFill>
              </a:rPr>
              <a:t>Jesus Sends out the 12</a:t>
            </a:r>
            <a:endParaRPr lang="en-US" dirty="0">
              <a:solidFill>
                <a:schemeClr val="accent1"/>
              </a:solidFill>
            </a:endParaRPr>
          </a:p>
        </p:txBody>
      </p:sp>
      <p:sp>
        <p:nvSpPr>
          <p:cNvPr id="10" name="Content Placeholder 9">
            <a:extLst>
              <a:ext uri="{FF2B5EF4-FFF2-40B4-BE49-F238E27FC236}">
                <a16:creationId xmlns:a16="http://schemas.microsoft.com/office/drawing/2014/main" id="{69D58DB4-3288-26AD-A4F1-F483C95028AE}"/>
              </a:ext>
            </a:extLst>
          </p:cNvPr>
          <p:cNvSpPr>
            <a:spLocks noGrp="1"/>
          </p:cNvSpPr>
          <p:nvPr>
            <p:ph idx="1"/>
          </p:nvPr>
        </p:nvSpPr>
        <p:spPr/>
        <p:txBody>
          <a:bodyPr>
            <a:noAutofit/>
          </a:bodyPr>
          <a:lstStyle/>
          <a:p>
            <a:pPr marL="0" indent="0" algn="l">
              <a:buNone/>
            </a:pPr>
            <a:r>
              <a:rPr lang="en-US" sz="2400" b="0" i="0" dirty="0">
                <a:solidFill>
                  <a:srgbClr val="000000"/>
                </a:solidFill>
                <a:effectLst/>
                <a:highlight>
                  <a:srgbClr val="FFFFFF"/>
                </a:highlight>
                <a:latin typeface="system-ui"/>
              </a:rPr>
              <a:t>Then Jesus went around teaching from village to village. Calling the Twelve to him, he began to send them out two by two and gave them authority over impure spirits.</a:t>
            </a:r>
          </a:p>
          <a:p>
            <a:pPr marL="0" indent="0" algn="l">
              <a:buNone/>
            </a:pPr>
            <a:r>
              <a:rPr lang="en-US" sz="2400" b="0" i="0" dirty="0">
                <a:solidFill>
                  <a:srgbClr val="000000"/>
                </a:solidFill>
                <a:effectLst/>
                <a:highlight>
                  <a:srgbClr val="FFFFFF"/>
                </a:highlight>
                <a:latin typeface="system-ui"/>
              </a:rPr>
              <a:t>These were his instructions: “Take nothing for the journey except a staff—no bread, no bag, no money in your belts.</a:t>
            </a:r>
            <a:r>
              <a:rPr lang="en-US" sz="2400" b="1" i="0" baseline="30000" dirty="0">
                <a:solidFill>
                  <a:srgbClr val="000000"/>
                </a:solidFill>
                <a:effectLst/>
                <a:highlight>
                  <a:srgbClr val="FFFFFF"/>
                </a:highlight>
                <a:latin typeface="system-ui"/>
              </a:rPr>
              <a:t> </a:t>
            </a:r>
            <a:r>
              <a:rPr lang="en-US" sz="2400" b="0" i="0" dirty="0">
                <a:solidFill>
                  <a:srgbClr val="000000"/>
                </a:solidFill>
                <a:effectLst/>
                <a:highlight>
                  <a:srgbClr val="FFFFFF"/>
                </a:highlight>
                <a:latin typeface="system-ui"/>
              </a:rPr>
              <a:t>Wear sandals but not an extra shirt. </a:t>
            </a:r>
            <a:r>
              <a:rPr lang="en-US" sz="2400" b="1" i="0" baseline="30000" dirty="0">
                <a:solidFill>
                  <a:srgbClr val="000000"/>
                </a:solidFill>
                <a:effectLst/>
                <a:highlight>
                  <a:srgbClr val="FFFFFF"/>
                </a:highlight>
                <a:latin typeface="system-ui"/>
              </a:rPr>
              <a:t> </a:t>
            </a:r>
            <a:r>
              <a:rPr lang="en-US" sz="2400" b="0" i="0" dirty="0">
                <a:solidFill>
                  <a:srgbClr val="000000"/>
                </a:solidFill>
                <a:effectLst/>
                <a:highlight>
                  <a:srgbClr val="FFFFFF"/>
                </a:highlight>
                <a:latin typeface="system-ui"/>
              </a:rPr>
              <a:t>Whenever you enter a house, stay there until you leave that town. </a:t>
            </a:r>
            <a:r>
              <a:rPr lang="en-US" sz="2400" b="1" i="0" baseline="30000" dirty="0">
                <a:solidFill>
                  <a:srgbClr val="000000"/>
                </a:solidFill>
                <a:effectLst/>
                <a:highlight>
                  <a:srgbClr val="FFFFFF"/>
                </a:highlight>
                <a:latin typeface="system-ui"/>
              </a:rPr>
              <a:t> </a:t>
            </a:r>
            <a:r>
              <a:rPr lang="en-US" sz="2400" b="0" i="0" dirty="0">
                <a:solidFill>
                  <a:srgbClr val="000000"/>
                </a:solidFill>
                <a:effectLst/>
                <a:highlight>
                  <a:srgbClr val="FFFFFF"/>
                </a:highlight>
                <a:latin typeface="system-ui"/>
              </a:rPr>
              <a:t>And if any place will not welcome you or listen to you, leave that place and shake the dust off your feet as a testimony against them.”</a:t>
            </a:r>
          </a:p>
          <a:p>
            <a:pPr marL="0" indent="0" algn="l">
              <a:buNone/>
            </a:pPr>
            <a:r>
              <a:rPr lang="en-US" sz="2400" b="1" i="0" baseline="30000" dirty="0">
                <a:solidFill>
                  <a:srgbClr val="000000"/>
                </a:solidFill>
                <a:effectLst/>
                <a:highlight>
                  <a:srgbClr val="FFFFFF"/>
                </a:highlight>
                <a:latin typeface="system-ui"/>
              </a:rPr>
              <a:t> </a:t>
            </a:r>
            <a:r>
              <a:rPr lang="en-US" sz="2400" b="0" i="0" dirty="0">
                <a:solidFill>
                  <a:srgbClr val="000000"/>
                </a:solidFill>
                <a:effectLst/>
                <a:highlight>
                  <a:srgbClr val="FFFFFF"/>
                </a:highlight>
                <a:latin typeface="system-ui"/>
              </a:rPr>
              <a:t>They went out and preached that people should repent. </a:t>
            </a:r>
            <a:r>
              <a:rPr lang="en-US" sz="2400" b="1" i="0" baseline="30000" dirty="0">
                <a:solidFill>
                  <a:srgbClr val="000000"/>
                </a:solidFill>
                <a:effectLst/>
                <a:highlight>
                  <a:srgbClr val="FFFFFF"/>
                </a:highlight>
                <a:latin typeface="system-ui"/>
              </a:rPr>
              <a:t> </a:t>
            </a:r>
            <a:r>
              <a:rPr lang="en-US" sz="2400" b="0" i="0" dirty="0">
                <a:solidFill>
                  <a:srgbClr val="000000"/>
                </a:solidFill>
                <a:effectLst/>
                <a:highlight>
                  <a:srgbClr val="FFFFFF"/>
                </a:highlight>
                <a:latin typeface="system-ui"/>
              </a:rPr>
              <a:t>They drove out many demons and anointed many sick people with oil and healed them.</a:t>
            </a:r>
          </a:p>
        </p:txBody>
      </p:sp>
      <p:sp>
        <p:nvSpPr>
          <p:cNvPr id="4" name="Date Placeholder 3">
            <a:extLst>
              <a:ext uri="{FF2B5EF4-FFF2-40B4-BE49-F238E27FC236}">
                <a16:creationId xmlns:a16="http://schemas.microsoft.com/office/drawing/2014/main" id="{4200406B-928A-932C-C4D8-8EB40A35EA84}"/>
              </a:ext>
            </a:extLst>
          </p:cNvPr>
          <p:cNvSpPr>
            <a:spLocks noGrp="1"/>
          </p:cNvSpPr>
          <p:nvPr>
            <p:ph type="dt" sz="half" idx="10"/>
          </p:nvPr>
        </p:nvSpPr>
        <p:spPr/>
        <p:txBody>
          <a:bodyPr/>
          <a:lstStyle/>
          <a:p>
            <a:r>
              <a:rPr lang="en-US" dirty="0"/>
              <a:t>7/7/2024</a:t>
            </a:r>
          </a:p>
        </p:txBody>
      </p:sp>
    </p:spTree>
    <p:extLst>
      <p:ext uri="{BB962C8B-B14F-4D97-AF65-F5344CB8AC3E}">
        <p14:creationId xmlns:p14="http://schemas.microsoft.com/office/powerpoint/2010/main" val="83631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698-AD68-B781-8BA6-B82A144B2FCC}"/>
              </a:ext>
            </a:extLst>
          </p:cNvPr>
          <p:cNvSpPr>
            <a:spLocks noGrp="1"/>
          </p:cNvSpPr>
          <p:nvPr>
            <p:ph type="title"/>
          </p:nvPr>
        </p:nvSpPr>
        <p:spPr>
          <a:xfrm>
            <a:off x="581193" y="729658"/>
            <a:ext cx="11029616" cy="988332"/>
          </a:xfrm>
        </p:spPr>
        <p:txBody>
          <a:bodyPr/>
          <a:lstStyle/>
          <a:p>
            <a:r>
              <a:rPr lang="en-US" dirty="0"/>
              <a:t>Mark 6:6-7</a:t>
            </a:r>
          </a:p>
        </p:txBody>
      </p:sp>
      <p:sp>
        <p:nvSpPr>
          <p:cNvPr id="3" name="Content Placeholder 2">
            <a:extLst>
              <a:ext uri="{FF2B5EF4-FFF2-40B4-BE49-F238E27FC236}">
                <a16:creationId xmlns:a16="http://schemas.microsoft.com/office/drawing/2014/main" id="{06D3C45D-7514-A681-3D4C-57741CF52855}"/>
              </a:ext>
            </a:extLst>
          </p:cNvPr>
          <p:cNvSpPr>
            <a:spLocks noGrp="1"/>
          </p:cNvSpPr>
          <p:nvPr>
            <p:ph sz="half" idx="1"/>
          </p:nvPr>
        </p:nvSpPr>
        <p:spPr>
          <a:xfrm>
            <a:off x="581193" y="2228004"/>
            <a:ext cx="5194767" cy="3297308"/>
          </a:xfrm>
        </p:spPr>
        <p:txBody>
          <a:bodyPr>
            <a:noAutofit/>
          </a:bodyPr>
          <a:lstStyle/>
          <a:p>
            <a:pPr marL="0" indent="0">
              <a:buNone/>
            </a:pPr>
            <a:r>
              <a:rPr lang="en-US" sz="2800" i="1" dirty="0"/>
              <a:t>6 Then Jesus went around teaching from village to village. 7 Calling the Twelve to him, he began </a:t>
            </a:r>
            <a:r>
              <a:rPr lang="en-US" sz="2800" i="1" u="sng" dirty="0"/>
              <a:t>to </a:t>
            </a:r>
            <a:r>
              <a:rPr lang="en-US" sz="2800" i="1" u="sng" dirty="0">
                <a:solidFill>
                  <a:schemeClr val="tx1"/>
                </a:solidFill>
              </a:rPr>
              <a:t>send</a:t>
            </a:r>
            <a:r>
              <a:rPr lang="en-US" sz="2800" i="1" dirty="0"/>
              <a:t> them out two by two and gave them authority over impure spirits.</a:t>
            </a:r>
            <a:endParaRPr lang="en-US" sz="2800" dirty="0"/>
          </a:p>
        </p:txBody>
      </p:sp>
      <p:sp>
        <p:nvSpPr>
          <p:cNvPr id="4" name="Content Placeholder 3">
            <a:extLst>
              <a:ext uri="{FF2B5EF4-FFF2-40B4-BE49-F238E27FC236}">
                <a16:creationId xmlns:a16="http://schemas.microsoft.com/office/drawing/2014/main" id="{46AD7335-883E-5F4A-AF5B-9D18725A4FAD}"/>
              </a:ext>
            </a:extLst>
          </p:cNvPr>
          <p:cNvSpPr>
            <a:spLocks noGrp="1"/>
          </p:cNvSpPr>
          <p:nvPr>
            <p:ph sz="half" idx="2"/>
          </p:nvPr>
        </p:nvSpPr>
        <p:spPr>
          <a:xfrm>
            <a:off x="6301265" y="2123785"/>
            <a:ext cx="5194300" cy="3667415"/>
          </a:xfrm>
        </p:spPr>
        <p:txBody>
          <a:bodyPr>
            <a:noAutofit/>
          </a:bodyPr>
          <a:lstStyle/>
          <a:p>
            <a:r>
              <a:rPr lang="en-US" sz="2400" dirty="0"/>
              <a:t>“The Twelve”: remember who these guys are.  What were their qualifications?</a:t>
            </a:r>
          </a:p>
          <a:p>
            <a:r>
              <a:rPr lang="en-US" sz="2400" dirty="0"/>
              <a:t>“to send”:  </a:t>
            </a:r>
            <a:r>
              <a:rPr lang="en-US" sz="2400" dirty="0" err="1"/>
              <a:t>apostellein</a:t>
            </a:r>
            <a:r>
              <a:rPr lang="en-US" sz="2400" dirty="0"/>
              <a:t> (Greek) Verb form of the word apostle in Mark 3:14.</a:t>
            </a:r>
          </a:p>
          <a:p>
            <a:r>
              <a:rPr lang="en-US" sz="2400" dirty="0"/>
              <a:t>Why two by two? </a:t>
            </a:r>
          </a:p>
          <a:p>
            <a:r>
              <a:rPr lang="en-US" sz="2400" dirty="0"/>
              <a:t>Why did Jesus give the apostles authority over impure spirits?</a:t>
            </a:r>
          </a:p>
        </p:txBody>
      </p:sp>
      <p:sp>
        <p:nvSpPr>
          <p:cNvPr id="5" name="Date Placeholder 4">
            <a:extLst>
              <a:ext uri="{FF2B5EF4-FFF2-40B4-BE49-F238E27FC236}">
                <a16:creationId xmlns:a16="http://schemas.microsoft.com/office/drawing/2014/main" id="{3527308A-8DC9-D3F5-51C2-E4E334732738}"/>
              </a:ext>
            </a:extLst>
          </p:cNvPr>
          <p:cNvSpPr>
            <a:spLocks noGrp="1"/>
          </p:cNvSpPr>
          <p:nvPr>
            <p:ph type="dt" sz="half" idx="10"/>
          </p:nvPr>
        </p:nvSpPr>
        <p:spPr>
          <a:xfrm>
            <a:off x="7605951" y="6423914"/>
            <a:ext cx="2844799" cy="365125"/>
          </a:xfrm>
        </p:spPr>
        <p:txBody>
          <a:bodyPr/>
          <a:lstStyle/>
          <a:p>
            <a:r>
              <a:rPr lang="en-US" dirty="0"/>
              <a:t>7/7/2024</a:t>
            </a:r>
          </a:p>
        </p:txBody>
      </p:sp>
    </p:spTree>
    <p:extLst>
      <p:ext uri="{BB962C8B-B14F-4D97-AF65-F5344CB8AC3E}">
        <p14:creationId xmlns:p14="http://schemas.microsoft.com/office/powerpoint/2010/main" val="29670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81CB9D-7678-40E5-3211-B1D884FA62E2}"/>
              </a:ext>
            </a:extLst>
          </p:cNvPr>
          <p:cNvSpPr>
            <a:spLocks noGrp="1"/>
          </p:cNvSpPr>
          <p:nvPr>
            <p:ph type="title"/>
          </p:nvPr>
        </p:nvSpPr>
        <p:spPr/>
        <p:txBody>
          <a:bodyPr/>
          <a:lstStyle/>
          <a:p>
            <a:r>
              <a:rPr lang="en-US" dirty="0"/>
              <a:t>Mark 3:13-15</a:t>
            </a:r>
          </a:p>
        </p:txBody>
      </p:sp>
      <p:sp>
        <p:nvSpPr>
          <p:cNvPr id="7" name="Content Placeholder 6">
            <a:extLst>
              <a:ext uri="{FF2B5EF4-FFF2-40B4-BE49-F238E27FC236}">
                <a16:creationId xmlns:a16="http://schemas.microsoft.com/office/drawing/2014/main" id="{BB795A5A-9E21-6F80-D57A-3214ED2CD70E}"/>
              </a:ext>
            </a:extLst>
          </p:cNvPr>
          <p:cNvSpPr>
            <a:spLocks noGrp="1"/>
          </p:cNvSpPr>
          <p:nvPr>
            <p:ph idx="1"/>
          </p:nvPr>
        </p:nvSpPr>
        <p:spPr>
          <a:xfrm>
            <a:off x="581190" y="2012018"/>
            <a:ext cx="11029615" cy="1498319"/>
          </a:xfrm>
        </p:spPr>
        <p:txBody>
          <a:bodyPr>
            <a:normAutofit lnSpcReduction="10000"/>
          </a:bodyPr>
          <a:lstStyle/>
          <a:p>
            <a:pPr marL="0" indent="0">
              <a:buNone/>
            </a:pPr>
            <a:r>
              <a:rPr lang="en-US" sz="2400" dirty="0"/>
              <a:t>And he went up on the mountain and called to him those whom he desired, and they came to him.  And he appointed twelve (whom he also named </a:t>
            </a:r>
            <a:r>
              <a:rPr lang="en-US" sz="2400" u="sng" dirty="0"/>
              <a:t>apostles</a:t>
            </a:r>
            <a:r>
              <a:rPr lang="en-US" sz="2400" dirty="0"/>
              <a:t>) so that they might be with him and he might </a:t>
            </a:r>
            <a:r>
              <a:rPr lang="en-US" sz="2400" u="sng" dirty="0"/>
              <a:t>send them out </a:t>
            </a:r>
            <a:r>
              <a:rPr lang="en-US" sz="2400" dirty="0"/>
              <a:t>to preach and have authority to cast out demons.</a:t>
            </a:r>
          </a:p>
        </p:txBody>
      </p:sp>
      <p:sp>
        <p:nvSpPr>
          <p:cNvPr id="5" name="Date Placeholder 4">
            <a:extLst>
              <a:ext uri="{FF2B5EF4-FFF2-40B4-BE49-F238E27FC236}">
                <a16:creationId xmlns:a16="http://schemas.microsoft.com/office/drawing/2014/main" id="{62D5D024-B8B4-7395-9875-09BE487B553B}"/>
              </a:ext>
            </a:extLst>
          </p:cNvPr>
          <p:cNvSpPr>
            <a:spLocks noGrp="1"/>
          </p:cNvSpPr>
          <p:nvPr>
            <p:ph type="dt" sz="half" idx="10"/>
          </p:nvPr>
        </p:nvSpPr>
        <p:spPr/>
        <p:txBody>
          <a:bodyPr/>
          <a:lstStyle/>
          <a:p>
            <a:r>
              <a:rPr lang="en-US"/>
              <a:t>7/7/2024</a:t>
            </a:r>
            <a:endParaRPr lang="en-US" dirty="0"/>
          </a:p>
        </p:txBody>
      </p:sp>
      <p:sp>
        <p:nvSpPr>
          <p:cNvPr id="2" name="Title 5">
            <a:extLst>
              <a:ext uri="{FF2B5EF4-FFF2-40B4-BE49-F238E27FC236}">
                <a16:creationId xmlns:a16="http://schemas.microsoft.com/office/drawing/2014/main" id="{C6CC98C3-F5D8-597D-7A2A-9E2B5C498415}"/>
              </a:ext>
            </a:extLst>
          </p:cNvPr>
          <p:cNvSpPr txBox="1">
            <a:spLocks/>
          </p:cNvSpPr>
          <p:nvPr/>
        </p:nvSpPr>
        <p:spPr>
          <a:xfrm>
            <a:off x="581191" y="3644371"/>
            <a:ext cx="11029616" cy="118872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Matthew 11:28-30 </a:t>
            </a:r>
          </a:p>
        </p:txBody>
      </p:sp>
      <p:sp>
        <p:nvSpPr>
          <p:cNvPr id="3" name="Content Placeholder 6">
            <a:extLst>
              <a:ext uri="{FF2B5EF4-FFF2-40B4-BE49-F238E27FC236}">
                <a16:creationId xmlns:a16="http://schemas.microsoft.com/office/drawing/2014/main" id="{677ED3A5-537B-D595-763F-01A3485D2DB9}"/>
              </a:ext>
            </a:extLst>
          </p:cNvPr>
          <p:cNvSpPr txBox="1">
            <a:spLocks/>
          </p:cNvSpPr>
          <p:nvPr/>
        </p:nvSpPr>
        <p:spPr>
          <a:xfrm>
            <a:off x="581191" y="4967125"/>
            <a:ext cx="11029615" cy="1498319"/>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400" dirty="0"/>
              <a:t>“Come to me, all you who are weary and burdened, and I will give you rest.  Take my yoke upon you and learn from me, for I am gentle and humble in heart, and you will find rest for your souls.  For my yoke is easy and my burden is light.”</a:t>
            </a:r>
          </a:p>
        </p:txBody>
      </p:sp>
    </p:spTree>
    <p:extLst>
      <p:ext uri="{BB962C8B-B14F-4D97-AF65-F5344CB8AC3E}">
        <p14:creationId xmlns:p14="http://schemas.microsoft.com/office/powerpoint/2010/main" val="318573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6F29-D10D-3655-F841-120B2397C739}"/>
              </a:ext>
            </a:extLst>
          </p:cNvPr>
          <p:cNvSpPr>
            <a:spLocks noGrp="1"/>
          </p:cNvSpPr>
          <p:nvPr>
            <p:ph type="title"/>
          </p:nvPr>
        </p:nvSpPr>
        <p:spPr>
          <a:xfrm>
            <a:off x="581193" y="729658"/>
            <a:ext cx="5127149" cy="988332"/>
          </a:xfrm>
        </p:spPr>
        <p:txBody>
          <a:bodyPr/>
          <a:lstStyle/>
          <a:p>
            <a:pPr algn="ctr"/>
            <a:r>
              <a:rPr lang="en-US" dirty="0"/>
              <a:t>The Highs</a:t>
            </a:r>
            <a:br>
              <a:rPr lang="en-US" dirty="0"/>
            </a:br>
            <a:r>
              <a:rPr lang="en-US" dirty="0"/>
              <a:t>previous miracles in mark</a:t>
            </a:r>
          </a:p>
        </p:txBody>
      </p:sp>
      <p:sp>
        <p:nvSpPr>
          <p:cNvPr id="3" name="Content Placeholder 2">
            <a:extLst>
              <a:ext uri="{FF2B5EF4-FFF2-40B4-BE49-F238E27FC236}">
                <a16:creationId xmlns:a16="http://schemas.microsoft.com/office/drawing/2014/main" id="{7C118520-204D-5BEF-A9E5-7259E6C86A1A}"/>
              </a:ext>
            </a:extLst>
          </p:cNvPr>
          <p:cNvSpPr>
            <a:spLocks noGrp="1"/>
          </p:cNvSpPr>
          <p:nvPr>
            <p:ph sz="half" idx="1"/>
          </p:nvPr>
        </p:nvSpPr>
        <p:spPr>
          <a:xfrm>
            <a:off x="581193" y="1429011"/>
            <a:ext cx="5357028" cy="4291305"/>
          </a:xfrm>
        </p:spPr>
        <p:txBody>
          <a:bodyPr>
            <a:normAutofit/>
          </a:bodyPr>
          <a:lstStyle/>
          <a:p>
            <a:r>
              <a:rPr lang="en-US" sz="2000" dirty="0"/>
              <a:t>Demons &amp; Healings in Capernaum (Chapter 1) </a:t>
            </a:r>
          </a:p>
          <a:p>
            <a:r>
              <a:rPr lang="en-US" sz="2000" dirty="0"/>
              <a:t>Paralytic in Chapter 2</a:t>
            </a:r>
          </a:p>
          <a:p>
            <a:r>
              <a:rPr lang="en-US" sz="2000" dirty="0"/>
              <a:t>Paralyzed hand in Chapter 3</a:t>
            </a:r>
          </a:p>
          <a:p>
            <a:r>
              <a:rPr lang="en-US" sz="2000" dirty="0"/>
              <a:t>Calmed the Seas Chapter 4</a:t>
            </a:r>
          </a:p>
          <a:p>
            <a:r>
              <a:rPr lang="en-US" sz="2000" dirty="0"/>
              <a:t>Demoniac in Chapter 5</a:t>
            </a:r>
          </a:p>
          <a:p>
            <a:r>
              <a:rPr lang="en-US" sz="2000" dirty="0"/>
              <a:t>Healed the hemorrhaging woman in Chapter 5</a:t>
            </a:r>
          </a:p>
          <a:p>
            <a:r>
              <a:rPr lang="en-US" sz="2000" dirty="0"/>
              <a:t>Raised the Dead in Chapter 5</a:t>
            </a:r>
          </a:p>
        </p:txBody>
      </p:sp>
      <p:sp>
        <p:nvSpPr>
          <p:cNvPr id="5" name="Content Placeholder 4">
            <a:extLst>
              <a:ext uri="{FF2B5EF4-FFF2-40B4-BE49-F238E27FC236}">
                <a16:creationId xmlns:a16="http://schemas.microsoft.com/office/drawing/2014/main" id="{89984B38-0ABB-26C8-53DC-974C563D5F0C}"/>
              </a:ext>
            </a:extLst>
          </p:cNvPr>
          <p:cNvSpPr>
            <a:spLocks noGrp="1"/>
          </p:cNvSpPr>
          <p:nvPr>
            <p:ph sz="half" idx="2"/>
          </p:nvPr>
        </p:nvSpPr>
        <p:spPr>
          <a:xfrm>
            <a:off x="6416039" y="1429011"/>
            <a:ext cx="5194769" cy="3633047"/>
          </a:xfrm>
        </p:spPr>
        <p:txBody>
          <a:bodyPr>
            <a:normAutofit/>
          </a:bodyPr>
          <a:lstStyle/>
          <a:p>
            <a:pPr marL="0" indent="0">
              <a:buNone/>
            </a:pPr>
            <a:r>
              <a:rPr lang="en-US" sz="2000"/>
              <a:t>Mark 6</a:t>
            </a:r>
            <a:endParaRPr lang="en-US" sz="2000" dirty="0"/>
          </a:p>
          <a:p>
            <a:r>
              <a:rPr lang="en-US" sz="2000" dirty="0"/>
              <a:t>4 Jesus said to them, “A prophet is not without honor except in his own town, among his relatives and in his own home.” 5 He could not do any miracles there, except lay his hands on a few sick people and heal them. 6 He was amazed at their lack of faith.</a:t>
            </a:r>
          </a:p>
        </p:txBody>
      </p:sp>
      <p:sp>
        <p:nvSpPr>
          <p:cNvPr id="4" name="Date Placeholder 3">
            <a:extLst>
              <a:ext uri="{FF2B5EF4-FFF2-40B4-BE49-F238E27FC236}">
                <a16:creationId xmlns:a16="http://schemas.microsoft.com/office/drawing/2014/main" id="{5FAD34C6-F87A-81B9-DC1D-F2A65F241ACB}"/>
              </a:ext>
            </a:extLst>
          </p:cNvPr>
          <p:cNvSpPr>
            <a:spLocks noGrp="1"/>
          </p:cNvSpPr>
          <p:nvPr>
            <p:ph type="dt" sz="half" idx="10"/>
          </p:nvPr>
        </p:nvSpPr>
        <p:spPr/>
        <p:txBody>
          <a:bodyPr/>
          <a:lstStyle/>
          <a:p>
            <a:r>
              <a:rPr lang="en-US" dirty="0"/>
              <a:t>7/7/2024</a:t>
            </a:r>
          </a:p>
        </p:txBody>
      </p:sp>
      <p:sp>
        <p:nvSpPr>
          <p:cNvPr id="6" name="Title 1">
            <a:extLst>
              <a:ext uri="{FF2B5EF4-FFF2-40B4-BE49-F238E27FC236}">
                <a16:creationId xmlns:a16="http://schemas.microsoft.com/office/drawing/2014/main" id="{66E9519D-33AD-60CA-2B9C-82584561C06F}"/>
              </a:ext>
            </a:extLst>
          </p:cNvPr>
          <p:cNvSpPr txBox="1">
            <a:spLocks/>
          </p:cNvSpPr>
          <p:nvPr/>
        </p:nvSpPr>
        <p:spPr>
          <a:xfrm>
            <a:off x="6416039" y="729658"/>
            <a:ext cx="5604326" cy="988332"/>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The Low</a:t>
            </a:r>
            <a:br>
              <a:rPr lang="en-US" dirty="0"/>
            </a:br>
            <a:r>
              <a:rPr lang="en-US" dirty="0"/>
              <a:t>Lack of Miracles in Hometown</a:t>
            </a:r>
          </a:p>
        </p:txBody>
      </p:sp>
      <p:sp>
        <p:nvSpPr>
          <p:cNvPr id="7" name="TextBox 6">
            <a:extLst>
              <a:ext uri="{FF2B5EF4-FFF2-40B4-BE49-F238E27FC236}">
                <a16:creationId xmlns:a16="http://schemas.microsoft.com/office/drawing/2014/main" id="{C8CB70AA-3EC9-345D-3CC0-EACDC60D3713}"/>
              </a:ext>
            </a:extLst>
          </p:cNvPr>
          <p:cNvSpPr txBox="1"/>
          <p:nvPr/>
        </p:nvSpPr>
        <p:spPr>
          <a:xfrm>
            <a:off x="1544714" y="5317724"/>
            <a:ext cx="8362765" cy="923330"/>
          </a:xfrm>
          <a:prstGeom prst="rect">
            <a:avLst/>
          </a:prstGeom>
          <a:noFill/>
        </p:spPr>
        <p:txBody>
          <a:bodyPr wrap="square" rtlCol="0">
            <a:spAutoFit/>
          </a:bodyPr>
          <a:lstStyle/>
          <a:p>
            <a:pPr algn="ctr"/>
            <a:r>
              <a:rPr lang="en-US" dirty="0"/>
              <a:t>Question:  </a:t>
            </a:r>
            <a:r>
              <a:rPr lang="en-US" sz="1800" dirty="0"/>
              <a:t>Why do you think Jesus waited until after they had met resistance (failure) before sending them out on their own?</a:t>
            </a:r>
          </a:p>
          <a:p>
            <a:pPr algn="ctr"/>
            <a:endParaRPr lang="en-US" dirty="0"/>
          </a:p>
        </p:txBody>
      </p:sp>
    </p:spTree>
    <p:extLst>
      <p:ext uri="{BB962C8B-B14F-4D97-AF65-F5344CB8AC3E}">
        <p14:creationId xmlns:p14="http://schemas.microsoft.com/office/powerpoint/2010/main" val="270802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698-AD68-B781-8BA6-B82A144B2FCC}"/>
              </a:ext>
            </a:extLst>
          </p:cNvPr>
          <p:cNvSpPr>
            <a:spLocks noGrp="1"/>
          </p:cNvSpPr>
          <p:nvPr>
            <p:ph type="title"/>
          </p:nvPr>
        </p:nvSpPr>
        <p:spPr>
          <a:xfrm>
            <a:off x="581193" y="729658"/>
            <a:ext cx="11029616" cy="988332"/>
          </a:xfrm>
        </p:spPr>
        <p:txBody>
          <a:bodyPr/>
          <a:lstStyle/>
          <a:p>
            <a:r>
              <a:rPr lang="en-US" dirty="0"/>
              <a:t>Mark 6:8-10</a:t>
            </a:r>
          </a:p>
        </p:txBody>
      </p:sp>
      <p:sp>
        <p:nvSpPr>
          <p:cNvPr id="3" name="Content Placeholder 2">
            <a:extLst>
              <a:ext uri="{FF2B5EF4-FFF2-40B4-BE49-F238E27FC236}">
                <a16:creationId xmlns:a16="http://schemas.microsoft.com/office/drawing/2014/main" id="{06D3C45D-7514-A681-3D4C-57741CF52855}"/>
              </a:ext>
            </a:extLst>
          </p:cNvPr>
          <p:cNvSpPr>
            <a:spLocks noGrp="1"/>
          </p:cNvSpPr>
          <p:nvPr>
            <p:ph sz="half" idx="1"/>
          </p:nvPr>
        </p:nvSpPr>
        <p:spPr>
          <a:xfrm>
            <a:off x="581193" y="1961861"/>
            <a:ext cx="5194767" cy="2733965"/>
          </a:xfrm>
        </p:spPr>
        <p:txBody>
          <a:bodyPr>
            <a:noAutofit/>
          </a:bodyPr>
          <a:lstStyle/>
          <a:p>
            <a:pPr marL="0" indent="0">
              <a:buNone/>
            </a:pPr>
            <a:r>
              <a:rPr lang="en-US" sz="2400" i="1" dirty="0"/>
              <a:t>These were his instructions: “Take nothing for the journey except a staff—no bread, no bag, no money in your belts. Wear sandals but not an extra shirt.  Whenever you enter a house, stay there until you leave that town.  </a:t>
            </a:r>
          </a:p>
        </p:txBody>
      </p:sp>
      <p:sp>
        <p:nvSpPr>
          <p:cNvPr id="4" name="Content Placeholder 3">
            <a:extLst>
              <a:ext uri="{FF2B5EF4-FFF2-40B4-BE49-F238E27FC236}">
                <a16:creationId xmlns:a16="http://schemas.microsoft.com/office/drawing/2014/main" id="{46AD7335-883E-5F4A-AF5B-9D18725A4FAD}"/>
              </a:ext>
            </a:extLst>
          </p:cNvPr>
          <p:cNvSpPr>
            <a:spLocks noGrp="1"/>
          </p:cNvSpPr>
          <p:nvPr>
            <p:ph sz="half" idx="2"/>
          </p:nvPr>
        </p:nvSpPr>
        <p:spPr>
          <a:xfrm>
            <a:off x="6301265" y="2123785"/>
            <a:ext cx="5194300" cy="2733965"/>
          </a:xfrm>
        </p:spPr>
        <p:txBody>
          <a:bodyPr>
            <a:noAutofit/>
          </a:bodyPr>
          <a:lstStyle/>
          <a:p>
            <a:r>
              <a:rPr lang="en-US" sz="2000" dirty="0"/>
              <a:t>No staff??</a:t>
            </a:r>
          </a:p>
          <a:p>
            <a:r>
              <a:rPr lang="en-US" sz="2000" dirty="0"/>
              <a:t>No Bread or money?? </a:t>
            </a:r>
          </a:p>
          <a:p>
            <a:r>
              <a:rPr lang="en-US" sz="2000" dirty="0"/>
              <a:t>No Bag?? </a:t>
            </a:r>
          </a:p>
          <a:p>
            <a:r>
              <a:rPr lang="en-US" sz="2000" dirty="0"/>
              <a:t>No extra shirt??</a:t>
            </a:r>
          </a:p>
          <a:p>
            <a:r>
              <a:rPr lang="en-US" sz="2000" dirty="0"/>
              <a:t>Stay at the same house the whole time??</a:t>
            </a:r>
          </a:p>
          <a:p>
            <a:endParaRPr lang="en-US" sz="2000" dirty="0"/>
          </a:p>
        </p:txBody>
      </p:sp>
      <p:sp>
        <p:nvSpPr>
          <p:cNvPr id="5" name="Date Placeholder 4">
            <a:extLst>
              <a:ext uri="{FF2B5EF4-FFF2-40B4-BE49-F238E27FC236}">
                <a16:creationId xmlns:a16="http://schemas.microsoft.com/office/drawing/2014/main" id="{3527308A-8DC9-D3F5-51C2-E4E334732738}"/>
              </a:ext>
            </a:extLst>
          </p:cNvPr>
          <p:cNvSpPr>
            <a:spLocks noGrp="1"/>
          </p:cNvSpPr>
          <p:nvPr>
            <p:ph type="dt" sz="half" idx="10"/>
          </p:nvPr>
        </p:nvSpPr>
        <p:spPr>
          <a:xfrm>
            <a:off x="7605951" y="6423914"/>
            <a:ext cx="2844799" cy="365125"/>
          </a:xfrm>
        </p:spPr>
        <p:txBody>
          <a:bodyPr/>
          <a:lstStyle/>
          <a:p>
            <a:r>
              <a:rPr lang="en-US" dirty="0"/>
              <a:t>7/7/2024</a:t>
            </a:r>
          </a:p>
        </p:txBody>
      </p:sp>
      <p:sp>
        <p:nvSpPr>
          <p:cNvPr id="6" name="Content Placeholder 2">
            <a:extLst>
              <a:ext uri="{FF2B5EF4-FFF2-40B4-BE49-F238E27FC236}">
                <a16:creationId xmlns:a16="http://schemas.microsoft.com/office/drawing/2014/main" id="{AE95312C-7BA7-EC11-3858-D030F5B079A3}"/>
              </a:ext>
            </a:extLst>
          </p:cNvPr>
          <p:cNvSpPr txBox="1">
            <a:spLocks/>
          </p:cNvSpPr>
          <p:nvPr/>
        </p:nvSpPr>
        <p:spPr>
          <a:xfrm>
            <a:off x="457200" y="4933950"/>
            <a:ext cx="11153607" cy="1724026"/>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400" dirty="0"/>
              <a:t>It’s all about preparation.</a:t>
            </a:r>
          </a:p>
          <a:p>
            <a:pPr marL="0" indent="0">
              <a:buNone/>
            </a:pPr>
            <a:r>
              <a:rPr lang="en-US" sz="2400" i="1" dirty="0"/>
              <a:t>Luke 22: 35  Then Jesus asked them, “When I sent you without purse, bag or sandals, did you lack anything?”  “Nothing,” they answered.</a:t>
            </a:r>
          </a:p>
        </p:txBody>
      </p:sp>
    </p:spTree>
    <p:extLst>
      <p:ext uri="{BB962C8B-B14F-4D97-AF65-F5344CB8AC3E}">
        <p14:creationId xmlns:p14="http://schemas.microsoft.com/office/powerpoint/2010/main" val="13924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9D1F84C-D1FD-4B1B-9CFD-8E0D96AC4DF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{C9F1111D-7238-45F4-ACC3-37A1E39C126E}tf45205285_win32</Template>
  <TotalTime>4222</TotalTime>
  <Words>1751</Words>
  <Application>Microsoft Office PowerPoint</Application>
  <PresentationFormat>Widescreen</PresentationFormat>
  <Paragraphs>132</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MT</vt:lpstr>
      <vt:lpstr>system-ui</vt:lpstr>
      <vt:lpstr>Wingdings 2</vt:lpstr>
      <vt:lpstr>DividendVTI</vt:lpstr>
      <vt:lpstr>The first mission trip Mark 6:7-30</vt:lpstr>
      <vt:lpstr>ICebreaker</vt:lpstr>
      <vt:lpstr>Preparation</vt:lpstr>
      <vt:lpstr>Mark 6:7-13</vt:lpstr>
      <vt:lpstr>Mark 6:7-13 Jesus Sends out the 12</vt:lpstr>
      <vt:lpstr>Mark 6:6-7</vt:lpstr>
      <vt:lpstr>Mark 3:13-15</vt:lpstr>
      <vt:lpstr>The Highs previous miracles in mark</vt:lpstr>
      <vt:lpstr>Mark 6:8-10</vt:lpstr>
      <vt:lpstr>Mark 6:8 vs Luke 9:3 vs Matt 10:2</vt:lpstr>
      <vt:lpstr>Mark 6:11</vt:lpstr>
      <vt:lpstr>Mark 6:12-13</vt:lpstr>
      <vt:lpstr>Mark 6:14-20</vt:lpstr>
      <vt:lpstr>Mark 6:21-29</vt:lpstr>
      <vt:lpstr>Mark 6:30</vt:lpstr>
      <vt:lpstr>Application – Prescriptive or Descriptive</vt:lpstr>
      <vt:lpstr>What is God Prescribing we do today?</vt:lpstr>
      <vt:lpstr>Up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Mark Introduction: Who is Jesus?</dc:title>
  <dc:creator>Rhett Dotson</dc:creator>
  <cp:lastModifiedBy>James Weathers</cp:lastModifiedBy>
  <cp:revision>10</cp:revision>
  <dcterms:created xsi:type="dcterms:W3CDTF">2024-04-13T20:22:19Z</dcterms:created>
  <dcterms:modified xsi:type="dcterms:W3CDTF">2024-07-07T14:21:38Z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